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6" r:id="rId1"/>
  </p:sldMasterIdLst>
  <p:sldIdLst>
    <p:sldId id="256" r:id="rId2"/>
    <p:sldId id="257" r:id="rId3"/>
    <p:sldId id="264" r:id="rId4"/>
    <p:sldId id="258" r:id="rId5"/>
    <p:sldId id="259" r:id="rId6"/>
    <p:sldId id="260" r:id="rId7"/>
    <p:sldId id="261" r:id="rId8"/>
    <p:sldId id="263" r:id="rId9"/>
    <p:sldId id="262"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80" r:id="rId24"/>
    <p:sldId id="281" r:id="rId25"/>
    <p:sldId id="282" r:id="rId26"/>
    <p:sldId id="278" r:id="rId27"/>
    <p:sldId id="279"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79" d="100"/>
          <a:sy n="79" d="100"/>
        </p:scale>
        <p:origin x="152"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50666DC1-CD27-4874-9484-9D06C59FE4D0}"/>
              </a:ext>
            </a:extLst>
          </p:cNvPr>
          <p:cNvSpPr/>
          <p:nvPr/>
        </p:nvSpPr>
        <p:spPr>
          <a:xfrm>
            <a:off x="0" y="0"/>
            <a:ext cx="12192000" cy="3429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777579F-F417-47C2-AC03-911CCED021DB}"/>
              </a:ext>
            </a:extLst>
          </p:cNvPr>
          <p:cNvSpPr>
            <a:spLocks noGrp="1"/>
          </p:cNvSpPr>
          <p:nvPr>
            <p:ph type="ctrTitle"/>
          </p:nvPr>
        </p:nvSpPr>
        <p:spPr>
          <a:xfrm>
            <a:off x="484552" y="447675"/>
            <a:ext cx="8397511" cy="2714625"/>
          </a:xfrm>
        </p:spPr>
        <p:txBody>
          <a:bodyPr anchor="b">
            <a:normAutofit/>
          </a:bodyPr>
          <a:lstStyle>
            <a:lvl1pPr algn="l">
              <a:defRPr sz="540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1643E600-28DA-4780-9E00-2E12F74FF621}"/>
              </a:ext>
            </a:extLst>
          </p:cNvPr>
          <p:cNvSpPr>
            <a:spLocks noGrp="1"/>
          </p:cNvSpPr>
          <p:nvPr>
            <p:ph type="subTitle" idx="1"/>
          </p:nvPr>
        </p:nvSpPr>
        <p:spPr>
          <a:xfrm>
            <a:off x="484552" y="3602037"/>
            <a:ext cx="8397511" cy="2460625"/>
          </a:xfrm>
        </p:spPr>
        <p:txBody>
          <a:bodyPr>
            <a:normAutofit/>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E0E6F1DC-ADFB-42C9-AB34-FCB38C8123FC}"/>
              </a:ext>
            </a:extLst>
          </p:cNvPr>
          <p:cNvSpPr>
            <a:spLocks noGrp="1"/>
          </p:cNvSpPr>
          <p:nvPr>
            <p:ph type="dt" sz="half" idx="10"/>
          </p:nvPr>
        </p:nvSpPr>
        <p:spPr/>
        <p:txBody>
          <a:bodyPr/>
          <a:lstStyle/>
          <a:p>
            <a:fld id="{92538219-6E45-4D12-B767-46F92D5844D4}" type="datetime1">
              <a:rPr lang="en-US" smtClean="0"/>
              <a:t>6/2/2023</a:t>
            </a:fld>
            <a:endParaRPr lang="en-US"/>
          </a:p>
        </p:txBody>
      </p:sp>
      <p:sp>
        <p:nvSpPr>
          <p:cNvPr id="5" name="Footer Placeholder 4">
            <a:extLst>
              <a:ext uri="{FF2B5EF4-FFF2-40B4-BE49-F238E27FC236}">
                <a16:creationId xmlns:a16="http://schemas.microsoft.com/office/drawing/2014/main" id="{EE799E6D-BBA8-4A15-94DA-DBE8A4FDE6E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803C82-8719-4FAC-94BF-2A91335FB58A}"/>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4324499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C68A33-CB96-4CB1-9941-753BD0824C9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43EB269-70DF-4510-A313-336226558E5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01EA3CC-B2DC-4E87-826C-B885A7E62819}"/>
              </a:ext>
            </a:extLst>
          </p:cNvPr>
          <p:cNvSpPr>
            <a:spLocks noGrp="1"/>
          </p:cNvSpPr>
          <p:nvPr>
            <p:ph type="dt" sz="half" idx="10"/>
          </p:nvPr>
        </p:nvSpPr>
        <p:spPr/>
        <p:txBody>
          <a:bodyPr/>
          <a:lstStyle/>
          <a:p>
            <a:fld id="{836430B8-6059-41E5-A5DC-C07A76F5859A}" type="datetime1">
              <a:rPr lang="en-US" smtClean="0"/>
              <a:t>6/2/2023</a:t>
            </a:fld>
            <a:endParaRPr lang="en-US"/>
          </a:p>
        </p:txBody>
      </p:sp>
      <p:sp>
        <p:nvSpPr>
          <p:cNvPr id="5" name="Footer Placeholder 4">
            <a:extLst>
              <a:ext uri="{FF2B5EF4-FFF2-40B4-BE49-F238E27FC236}">
                <a16:creationId xmlns:a16="http://schemas.microsoft.com/office/drawing/2014/main" id="{7AF37F52-A7C4-4E21-A12A-02546D4775A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C66031F-5A79-48A7-8EDC-DDD9A9E4B9FC}"/>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18534207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9188483-96C4-4E9C-AA6A-E70005461AEE}"/>
              </a:ext>
            </a:extLst>
          </p:cNvPr>
          <p:cNvSpPr/>
          <p:nvPr/>
        </p:nvSpPr>
        <p:spPr>
          <a:xfrm>
            <a:off x="9144000" y="0"/>
            <a:ext cx="3048000" cy="685466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Vertical Title 1">
            <a:extLst>
              <a:ext uri="{FF2B5EF4-FFF2-40B4-BE49-F238E27FC236}">
                <a16:creationId xmlns:a16="http://schemas.microsoft.com/office/drawing/2014/main" id="{0E4FCD54-7F0B-446E-9998-93E7BD7CE74D}"/>
              </a:ext>
            </a:extLst>
          </p:cNvPr>
          <p:cNvSpPr>
            <a:spLocks noGrp="1"/>
          </p:cNvSpPr>
          <p:nvPr>
            <p:ph type="title" orient="vert"/>
          </p:nvPr>
        </p:nvSpPr>
        <p:spPr>
          <a:xfrm>
            <a:off x="9534222" y="365125"/>
            <a:ext cx="2238678" cy="5811838"/>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D0766238-BBF1-4672-BC09-746C6967E5DF}"/>
              </a:ext>
            </a:extLst>
          </p:cNvPr>
          <p:cNvSpPr>
            <a:spLocks noGrp="1"/>
          </p:cNvSpPr>
          <p:nvPr>
            <p:ph type="body" orient="vert" idx="1"/>
          </p:nvPr>
        </p:nvSpPr>
        <p:spPr>
          <a:xfrm>
            <a:off x="484552" y="365125"/>
            <a:ext cx="8374062"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6F8F32A5-B67B-45C1-B454-12E9FBE0C869}"/>
              </a:ext>
            </a:extLst>
          </p:cNvPr>
          <p:cNvSpPr>
            <a:spLocks noGrp="1"/>
          </p:cNvSpPr>
          <p:nvPr>
            <p:ph type="dt" sz="half" idx="10"/>
          </p:nvPr>
        </p:nvSpPr>
        <p:spPr/>
        <p:txBody>
          <a:bodyPr/>
          <a:lstStyle/>
          <a:p>
            <a:fld id="{A09D0CB7-D16E-4358-B7F4-EA4A24554592}" type="datetime1">
              <a:rPr lang="en-US" smtClean="0"/>
              <a:t>6/2/2023</a:t>
            </a:fld>
            <a:endParaRPr lang="en-US"/>
          </a:p>
        </p:txBody>
      </p:sp>
      <p:sp>
        <p:nvSpPr>
          <p:cNvPr id="5" name="Footer Placeholder 4">
            <a:extLst>
              <a:ext uri="{FF2B5EF4-FFF2-40B4-BE49-F238E27FC236}">
                <a16:creationId xmlns:a16="http://schemas.microsoft.com/office/drawing/2014/main" id="{48E91896-9441-4636-89D5-84E5932A1EDB}"/>
              </a:ext>
            </a:extLst>
          </p:cNvPr>
          <p:cNvSpPr>
            <a:spLocks noGrp="1"/>
          </p:cNvSpPr>
          <p:nvPr>
            <p:ph type="ftr" sz="quarter" idx="11"/>
          </p:nvPr>
        </p:nvSpPr>
        <p:spPr>
          <a:xfrm>
            <a:off x="3228110" y="6356350"/>
            <a:ext cx="4114800" cy="365125"/>
          </a:xfrm>
        </p:spPr>
        <p:txBody>
          <a:bodyPr/>
          <a:lstStyle/>
          <a:p>
            <a:endParaRPr lang="en-US" dirty="0"/>
          </a:p>
        </p:txBody>
      </p:sp>
      <p:sp>
        <p:nvSpPr>
          <p:cNvPr id="6" name="Slide Number Placeholder 5">
            <a:extLst>
              <a:ext uri="{FF2B5EF4-FFF2-40B4-BE49-F238E27FC236}">
                <a16:creationId xmlns:a16="http://schemas.microsoft.com/office/drawing/2014/main" id="{88937DFE-7F48-4EB0-83BC-A93F342D2618}"/>
              </a:ext>
            </a:extLst>
          </p:cNvPr>
          <p:cNvSpPr>
            <a:spLocks noGrp="1"/>
          </p:cNvSpPr>
          <p:nvPr>
            <p:ph type="sldNum" sz="quarter" idx="12"/>
          </p:nvPr>
        </p:nvSpPr>
        <p:spPr/>
        <p:txBody>
          <a:bodyPr/>
          <a:lstStyle>
            <a:lvl1pPr>
              <a:defRPr>
                <a:solidFill>
                  <a:schemeClr val="bg1">
                    <a:alpha val="80000"/>
                  </a:schemeClr>
                </a:solidFill>
              </a:defRPr>
            </a:lvl1pPr>
          </a:lstStyle>
          <a:p>
            <a:fld id="{1F646F3F-274D-499B-ABBE-824EB4ABDC3D}" type="slidenum">
              <a:rPr lang="en-US" smtClean="0"/>
              <a:pPr/>
              <a:t>‹#›</a:t>
            </a:fld>
            <a:endParaRPr lang="en-US" dirty="0"/>
          </a:p>
        </p:txBody>
      </p:sp>
    </p:spTree>
    <p:extLst>
      <p:ext uri="{BB962C8B-B14F-4D97-AF65-F5344CB8AC3E}">
        <p14:creationId xmlns:p14="http://schemas.microsoft.com/office/powerpoint/2010/main" val="4197144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59CF16-986E-4D90-AA40-CDB46E23320D}"/>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A6F14DA-A783-43BC-8F15-95408B89DE0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558C48B6-C394-452A-94D9-D4802755D841}"/>
              </a:ext>
            </a:extLst>
          </p:cNvPr>
          <p:cNvSpPr>
            <a:spLocks noGrp="1"/>
          </p:cNvSpPr>
          <p:nvPr>
            <p:ph type="dt" sz="half" idx="10"/>
          </p:nvPr>
        </p:nvSpPr>
        <p:spPr/>
        <p:txBody>
          <a:bodyPr/>
          <a:lstStyle/>
          <a:p>
            <a:fld id="{8BB296A2-D8F0-4E17-BFD0-A6C902250D59}" type="datetime1">
              <a:rPr lang="en-US" smtClean="0"/>
              <a:t>6/2/2023</a:t>
            </a:fld>
            <a:endParaRPr lang="en-US"/>
          </a:p>
        </p:txBody>
      </p:sp>
      <p:sp>
        <p:nvSpPr>
          <p:cNvPr id="5" name="Footer Placeholder 4">
            <a:extLst>
              <a:ext uri="{FF2B5EF4-FFF2-40B4-BE49-F238E27FC236}">
                <a16:creationId xmlns:a16="http://schemas.microsoft.com/office/drawing/2014/main" id="{43858A8A-3DD0-41C8-9F48-F4309FA1957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3706C92-7C02-4D34-B3E5-D549A7A36BD3}"/>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21029757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266F9FA-E6B8-4CFC-B3F1-0C075546EE33}"/>
              </a:ext>
            </a:extLst>
          </p:cNvPr>
          <p:cNvSpPr/>
          <p:nvPr/>
        </p:nvSpPr>
        <p:spPr>
          <a:xfrm>
            <a:off x="0" y="0"/>
            <a:ext cx="12192000" cy="3429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F16F270-B2AA-4935-885F-5924B1F63A3E}"/>
              </a:ext>
            </a:extLst>
          </p:cNvPr>
          <p:cNvSpPr>
            <a:spLocks noGrp="1"/>
          </p:cNvSpPr>
          <p:nvPr>
            <p:ph type="title"/>
          </p:nvPr>
        </p:nvSpPr>
        <p:spPr>
          <a:xfrm>
            <a:off x="484552" y="457200"/>
            <a:ext cx="10862898" cy="2724151"/>
          </a:xfrm>
        </p:spPr>
        <p:txBody>
          <a:bodyPr anchor="b">
            <a:normAutofit/>
          </a:bodyPr>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522658E-3D87-4D5A-A602-847153CC4845}"/>
              </a:ext>
            </a:extLst>
          </p:cNvPr>
          <p:cNvSpPr>
            <a:spLocks noGrp="1"/>
          </p:cNvSpPr>
          <p:nvPr>
            <p:ph type="body" idx="1"/>
          </p:nvPr>
        </p:nvSpPr>
        <p:spPr>
          <a:xfrm>
            <a:off x="484552" y="3695701"/>
            <a:ext cx="10862898" cy="2393950"/>
          </a:xfrm>
        </p:spPr>
        <p:txBody>
          <a:bodyPr>
            <a:normAutofit/>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FAB1D84-A229-45B1-BD42-0DC0CE9F8DE9}"/>
              </a:ext>
            </a:extLst>
          </p:cNvPr>
          <p:cNvSpPr>
            <a:spLocks noGrp="1"/>
          </p:cNvSpPr>
          <p:nvPr>
            <p:ph type="dt" sz="half" idx="10"/>
          </p:nvPr>
        </p:nvSpPr>
        <p:spPr/>
        <p:txBody>
          <a:bodyPr/>
          <a:lstStyle/>
          <a:p>
            <a:fld id="{D9108C9C-1ACB-4C84-A002-C7E0E45B937A}" type="datetime1">
              <a:rPr lang="en-US" smtClean="0"/>
              <a:t>6/2/2023</a:t>
            </a:fld>
            <a:endParaRPr lang="en-US"/>
          </a:p>
        </p:txBody>
      </p:sp>
      <p:sp>
        <p:nvSpPr>
          <p:cNvPr id="5" name="Footer Placeholder 4">
            <a:extLst>
              <a:ext uri="{FF2B5EF4-FFF2-40B4-BE49-F238E27FC236}">
                <a16:creationId xmlns:a16="http://schemas.microsoft.com/office/drawing/2014/main" id="{2664EEF4-D461-49D7-8F24-8BFE2444B6D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44055A-7488-4646-9E88-692036EA22DE}"/>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24297019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0F1F74-ED26-4F8B-BF51-3533D8404E5A}"/>
              </a:ext>
            </a:extLst>
          </p:cNvPr>
          <p:cNvSpPr>
            <a:spLocks noGrp="1"/>
          </p:cNvSpPr>
          <p:nvPr>
            <p:ph type="title"/>
          </p:nvPr>
        </p:nvSpPr>
        <p:spPr>
          <a:xfrm>
            <a:off x="484552" y="365760"/>
            <a:ext cx="11264536" cy="1687513"/>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F201D2D7-7F18-43E0-9B2E-3FCD83CC83BC}"/>
              </a:ext>
            </a:extLst>
          </p:cNvPr>
          <p:cNvSpPr>
            <a:spLocks noGrp="1"/>
          </p:cNvSpPr>
          <p:nvPr>
            <p:ph sz="half" idx="1"/>
          </p:nvPr>
        </p:nvSpPr>
        <p:spPr>
          <a:xfrm>
            <a:off x="484552" y="2552699"/>
            <a:ext cx="5323703" cy="36242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8FCBBB66-EB7D-4F8C-9C78-1D1C88846469}"/>
              </a:ext>
            </a:extLst>
          </p:cNvPr>
          <p:cNvSpPr>
            <a:spLocks noGrp="1"/>
          </p:cNvSpPr>
          <p:nvPr>
            <p:ph sz="half" idx="2"/>
          </p:nvPr>
        </p:nvSpPr>
        <p:spPr>
          <a:xfrm>
            <a:off x="6270162" y="2552699"/>
            <a:ext cx="5323703" cy="36242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47A684E6-393D-4587-AA45-E6734FB47AEC}"/>
              </a:ext>
            </a:extLst>
          </p:cNvPr>
          <p:cNvSpPr>
            <a:spLocks noGrp="1"/>
          </p:cNvSpPr>
          <p:nvPr>
            <p:ph type="dt" sz="half" idx="10"/>
          </p:nvPr>
        </p:nvSpPr>
        <p:spPr/>
        <p:txBody>
          <a:bodyPr/>
          <a:lstStyle/>
          <a:p>
            <a:fld id="{F49AF2A5-B297-4977-9E5B-4D3050E23689}" type="datetime1">
              <a:rPr lang="en-US" smtClean="0"/>
              <a:t>6/2/2023</a:t>
            </a:fld>
            <a:endParaRPr lang="en-US"/>
          </a:p>
        </p:txBody>
      </p:sp>
      <p:sp>
        <p:nvSpPr>
          <p:cNvPr id="6" name="Footer Placeholder 5">
            <a:extLst>
              <a:ext uri="{FF2B5EF4-FFF2-40B4-BE49-F238E27FC236}">
                <a16:creationId xmlns:a16="http://schemas.microsoft.com/office/drawing/2014/main" id="{0A1D8EE0-0333-4ABC-AE18-10DD5071CF2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F452369-A8F0-4709-8372-B420A67DB7CC}"/>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34802828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291592-4621-4D72-BC2D-F2C439F81B81}"/>
              </a:ext>
            </a:extLst>
          </p:cNvPr>
          <p:cNvSpPr>
            <a:spLocks noGrp="1"/>
          </p:cNvSpPr>
          <p:nvPr>
            <p:ph type="title"/>
          </p:nvPr>
        </p:nvSpPr>
        <p:spPr>
          <a:xfrm>
            <a:off x="484552" y="365759"/>
            <a:ext cx="10870836" cy="1691640"/>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4B823F5-0A90-4666-BE88-2BE0D0A61603}"/>
              </a:ext>
            </a:extLst>
          </p:cNvPr>
          <p:cNvSpPr>
            <a:spLocks noGrp="1"/>
          </p:cNvSpPr>
          <p:nvPr>
            <p:ph type="body" idx="1"/>
          </p:nvPr>
        </p:nvSpPr>
        <p:spPr>
          <a:xfrm>
            <a:off x="484552" y="2436473"/>
            <a:ext cx="5332026" cy="823912"/>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2EC6A7C-6260-463D-B3FD-71A07ACD0669}"/>
              </a:ext>
            </a:extLst>
          </p:cNvPr>
          <p:cNvSpPr>
            <a:spLocks noGrp="1"/>
          </p:cNvSpPr>
          <p:nvPr>
            <p:ph sz="half" idx="2"/>
          </p:nvPr>
        </p:nvSpPr>
        <p:spPr>
          <a:xfrm>
            <a:off x="484552" y="3409051"/>
            <a:ext cx="5332026" cy="27806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7BF2AF8D-90ED-4512-9423-C91BF73A99B2}"/>
              </a:ext>
            </a:extLst>
          </p:cNvPr>
          <p:cNvSpPr>
            <a:spLocks noGrp="1"/>
          </p:cNvSpPr>
          <p:nvPr>
            <p:ph type="body" sz="quarter" idx="3"/>
          </p:nvPr>
        </p:nvSpPr>
        <p:spPr>
          <a:xfrm>
            <a:off x="6270162" y="2436473"/>
            <a:ext cx="5358285" cy="823912"/>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ED838EA-E20D-4CC3-83C2-AFE0DE9F7376}"/>
              </a:ext>
            </a:extLst>
          </p:cNvPr>
          <p:cNvSpPr>
            <a:spLocks noGrp="1"/>
          </p:cNvSpPr>
          <p:nvPr>
            <p:ph sz="quarter" idx="4"/>
          </p:nvPr>
        </p:nvSpPr>
        <p:spPr>
          <a:xfrm>
            <a:off x="6270162" y="3409051"/>
            <a:ext cx="5358285" cy="27806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3603F8A-08E1-4160-9B7E-E0CA4BF8EC3C}"/>
              </a:ext>
            </a:extLst>
          </p:cNvPr>
          <p:cNvSpPr>
            <a:spLocks noGrp="1"/>
          </p:cNvSpPr>
          <p:nvPr>
            <p:ph type="dt" sz="half" idx="10"/>
          </p:nvPr>
        </p:nvSpPr>
        <p:spPr/>
        <p:txBody>
          <a:bodyPr/>
          <a:lstStyle/>
          <a:p>
            <a:fld id="{70127434-4794-409A-9547-04789BA47588}" type="datetime1">
              <a:rPr lang="en-US" smtClean="0"/>
              <a:t>6/2/2023</a:t>
            </a:fld>
            <a:endParaRPr lang="en-US"/>
          </a:p>
        </p:txBody>
      </p:sp>
      <p:sp>
        <p:nvSpPr>
          <p:cNvPr id="8" name="Footer Placeholder 7">
            <a:extLst>
              <a:ext uri="{FF2B5EF4-FFF2-40B4-BE49-F238E27FC236}">
                <a16:creationId xmlns:a16="http://schemas.microsoft.com/office/drawing/2014/main" id="{118291AB-3C5C-4BE1-9E50-02F4893363E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A596E64-CD6C-4CF7-8624-FA4AE9760EEB}"/>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30954902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3562B3-06A0-4F2F-96EC-A062DAE2FE7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8FC0095-49F0-4A83-AE8C-9D13E15C2BD8}"/>
              </a:ext>
            </a:extLst>
          </p:cNvPr>
          <p:cNvSpPr>
            <a:spLocks noGrp="1"/>
          </p:cNvSpPr>
          <p:nvPr>
            <p:ph type="dt" sz="half" idx="10"/>
          </p:nvPr>
        </p:nvSpPr>
        <p:spPr/>
        <p:txBody>
          <a:bodyPr/>
          <a:lstStyle/>
          <a:p>
            <a:fld id="{85658635-357A-4E3D-B824-A5CEFDB8449C}" type="datetime1">
              <a:rPr lang="en-US" smtClean="0"/>
              <a:t>6/2/2023</a:t>
            </a:fld>
            <a:endParaRPr lang="en-US"/>
          </a:p>
        </p:txBody>
      </p:sp>
      <p:sp>
        <p:nvSpPr>
          <p:cNvPr id="4" name="Footer Placeholder 3">
            <a:extLst>
              <a:ext uri="{FF2B5EF4-FFF2-40B4-BE49-F238E27FC236}">
                <a16:creationId xmlns:a16="http://schemas.microsoft.com/office/drawing/2014/main" id="{61824898-D4EA-497A-8FC8-43E0D0213BE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44821F6-2C08-450C-A18C-702D7384292F}"/>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6344640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3FFE119-5FCA-4D9C-9C07-1B81A0BF3BFF}"/>
              </a:ext>
            </a:extLst>
          </p:cNvPr>
          <p:cNvSpPr>
            <a:spLocks noGrp="1"/>
          </p:cNvSpPr>
          <p:nvPr>
            <p:ph type="dt" sz="half" idx="10"/>
          </p:nvPr>
        </p:nvSpPr>
        <p:spPr/>
        <p:txBody>
          <a:bodyPr/>
          <a:lstStyle/>
          <a:p>
            <a:fld id="{7E86FF77-2719-4AD0-8740-0B90FF5D1EFB}" type="datetime1">
              <a:rPr lang="en-US" smtClean="0"/>
              <a:t>6/2/2023</a:t>
            </a:fld>
            <a:endParaRPr lang="en-US"/>
          </a:p>
        </p:txBody>
      </p:sp>
      <p:sp>
        <p:nvSpPr>
          <p:cNvPr id="3" name="Footer Placeholder 2">
            <a:extLst>
              <a:ext uri="{FF2B5EF4-FFF2-40B4-BE49-F238E27FC236}">
                <a16:creationId xmlns:a16="http://schemas.microsoft.com/office/drawing/2014/main" id="{2A2C5995-6284-4D7F-AB1C-CA8FE63A786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11E4B0D-9C21-48D0-9438-C473706814B3}"/>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28795113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27" name="Group 26">
            <a:extLst>
              <a:ext uri="{FF2B5EF4-FFF2-40B4-BE49-F238E27FC236}">
                <a16:creationId xmlns:a16="http://schemas.microsoft.com/office/drawing/2014/main" id="{90AF76DA-8F95-47D9-9EB6-B1EC93437387}"/>
              </a:ext>
            </a:extLst>
          </p:cNvPr>
          <p:cNvGrpSpPr/>
          <p:nvPr/>
        </p:nvGrpSpPr>
        <p:grpSpPr>
          <a:xfrm>
            <a:off x="2" y="0"/>
            <a:ext cx="6095998" cy="6858002"/>
            <a:chOff x="1" y="4563942"/>
            <a:chExt cx="12192005" cy="2294060"/>
          </a:xfrm>
        </p:grpSpPr>
        <p:sp>
          <p:nvSpPr>
            <p:cNvPr id="28" name="Rectangle 27">
              <a:extLst>
                <a:ext uri="{FF2B5EF4-FFF2-40B4-BE49-F238E27FC236}">
                  <a16:creationId xmlns:a16="http://schemas.microsoft.com/office/drawing/2014/main" id="{31355B14-077B-4BA1-962D-6E97D93FFCCC}"/>
                </a:ext>
              </a:extLst>
            </p:cNvPr>
            <p:cNvSpPr/>
            <p:nvPr/>
          </p:nvSpPr>
          <p:spPr>
            <a:xfrm>
              <a:off x="10" y="4563942"/>
              <a:ext cx="12191996" cy="22940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7230B99F-AC6F-4973-A35E-16C87C38711D}"/>
                </a:ext>
              </a:extLst>
            </p:cNvPr>
            <p:cNvSpPr/>
            <p:nvPr/>
          </p:nvSpPr>
          <p:spPr>
            <a:xfrm>
              <a:off x="1" y="4563942"/>
              <a:ext cx="12192000" cy="2294060"/>
            </a:xfrm>
            <a:prstGeom prst="rect">
              <a:avLst/>
            </a:prstGeom>
            <a:solidFill>
              <a:srgbClr val="FFFF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Rectangle 24">
            <a:extLst>
              <a:ext uri="{FF2B5EF4-FFF2-40B4-BE49-F238E27FC236}">
                <a16:creationId xmlns:a16="http://schemas.microsoft.com/office/drawing/2014/main" id="{58E41614-9483-47F8-A429-FB0D1C5AA89A}"/>
              </a:ext>
            </a:extLst>
          </p:cNvPr>
          <p:cNvSpPr/>
          <p:nvPr/>
        </p:nvSpPr>
        <p:spPr>
          <a:xfrm>
            <a:off x="0" y="0"/>
            <a:ext cx="6095999" cy="22911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6B5E91C-3C4F-40A2-BCC6-918D3BEDD24B}"/>
              </a:ext>
            </a:extLst>
          </p:cNvPr>
          <p:cNvSpPr>
            <a:spLocks noGrp="1"/>
          </p:cNvSpPr>
          <p:nvPr>
            <p:ph type="title"/>
          </p:nvPr>
        </p:nvSpPr>
        <p:spPr>
          <a:xfrm>
            <a:off x="484552" y="457200"/>
            <a:ext cx="5287234" cy="1600200"/>
          </a:xfrm>
        </p:spPr>
        <p:txBody>
          <a:bodyPr anchor="b">
            <a:normAutofit/>
          </a:bodyPr>
          <a:lstStyle>
            <a:lvl1pPr>
              <a:defRPr sz="36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330F113-1C61-4F74-BD5B-727668BBEAFC}"/>
              </a:ext>
            </a:extLst>
          </p:cNvPr>
          <p:cNvSpPr>
            <a:spLocks noGrp="1"/>
          </p:cNvSpPr>
          <p:nvPr>
            <p:ph idx="1"/>
          </p:nvPr>
        </p:nvSpPr>
        <p:spPr>
          <a:xfrm>
            <a:off x="6270162" y="457201"/>
            <a:ext cx="5085226" cy="54038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410EB228-A180-4DF6-9D5B-2CF86B6B9BB0}"/>
              </a:ext>
            </a:extLst>
          </p:cNvPr>
          <p:cNvSpPr>
            <a:spLocks noGrp="1"/>
          </p:cNvSpPr>
          <p:nvPr>
            <p:ph type="body" sz="half" idx="2"/>
          </p:nvPr>
        </p:nvSpPr>
        <p:spPr>
          <a:xfrm>
            <a:off x="484552" y="2514600"/>
            <a:ext cx="5287234" cy="3354388"/>
          </a:xfrm>
        </p:spPr>
        <p:txBody>
          <a:bodyPr>
            <a:normAutofit/>
          </a:bodyPr>
          <a:lstStyle>
            <a:lvl1pPr marL="0" indent="0">
              <a:buNone/>
              <a:defRPr sz="2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A913719-D65D-4BAE-97B7-FAE8F39982EF}"/>
              </a:ext>
            </a:extLst>
          </p:cNvPr>
          <p:cNvSpPr>
            <a:spLocks noGrp="1"/>
          </p:cNvSpPr>
          <p:nvPr>
            <p:ph type="dt" sz="half" idx="10"/>
          </p:nvPr>
        </p:nvSpPr>
        <p:spPr/>
        <p:txBody>
          <a:bodyPr/>
          <a:lstStyle/>
          <a:p>
            <a:fld id="{6E441C83-1089-48B9-8B65-293D4C236D35}" type="datetime1">
              <a:rPr lang="en-US" smtClean="0"/>
              <a:t>6/2/2023</a:t>
            </a:fld>
            <a:endParaRPr lang="en-US"/>
          </a:p>
        </p:txBody>
      </p:sp>
      <p:sp>
        <p:nvSpPr>
          <p:cNvPr id="6" name="Footer Placeholder 5">
            <a:extLst>
              <a:ext uri="{FF2B5EF4-FFF2-40B4-BE49-F238E27FC236}">
                <a16:creationId xmlns:a16="http://schemas.microsoft.com/office/drawing/2014/main" id="{F747F5BB-DC3C-45D1-A0D2-05168FECA25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C344BA3-19DB-4072-9A2C-08C92361AF9C}"/>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33143749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B0A6909D-DC0B-4221-8140-21E981D896AF}"/>
              </a:ext>
            </a:extLst>
          </p:cNvPr>
          <p:cNvGrpSpPr/>
          <p:nvPr/>
        </p:nvGrpSpPr>
        <p:grpSpPr>
          <a:xfrm>
            <a:off x="2" y="0"/>
            <a:ext cx="6095998" cy="6858002"/>
            <a:chOff x="1" y="4563942"/>
            <a:chExt cx="12192005" cy="2294060"/>
          </a:xfrm>
        </p:grpSpPr>
        <p:sp>
          <p:nvSpPr>
            <p:cNvPr id="9" name="Rectangle 8">
              <a:extLst>
                <a:ext uri="{FF2B5EF4-FFF2-40B4-BE49-F238E27FC236}">
                  <a16:creationId xmlns:a16="http://schemas.microsoft.com/office/drawing/2014/main" id="{53D581C2-F39E-4958-A3F3-BB65AB1C5E66}"/>
                </a:ext>
              </a:extLst>
            </p:cNvPr>
            <p:cNvSpPr/>
            <p:nvPr/>
          </p:nvSpPr>
          <p:spPr>
            <a:xfrm>
              <a:off x="10" y="4563942"/>
              <a:ext cx="12191996" cy="22940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FD77040-27EF-4D2C-8D34-32337B0C8544}"/>
                </a:ext>
              </a:extLst>
            </p:cNvPr>
            <p:cNvSpPr/>
            <p:nvPr/>
          </p:nvSpPr>
          <p:spPr>
            <a:xfrm>
              <a:off x="1" y="4563942"/>
              <a:ext cx="12192000" cy="2294060"/>
            </a:xfrm>
            <a:prstGeom prst="rect">
              <a:avLst/>
            </a:prstGeom>
            <a:solidFill>
              <a:srgbClr val="FFFF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Rectangle 10">
            <a:extLst>
              <a:ext uri="{FF2B5EF4-FFF2-40B4-BE49-F238E27FC236}">
                <a16:creationId xmlns:a16="http://schemas.microsoft.com/office/drawing/2014/main" id="{E1A26D20-69F8-4BBC-98C0-BEB470AB8284}"/>
              </a:ext>
            </a:extLst>
          </p:cNvPr>
          <p:cNvSpPr/>
          <p:nvPr/>
        </p:nvSpPr>
        <p:spPr>
          <a:xfrm>
            <a:off x="0" y="0"/>
            <a:ext cx="6095999" cy="22911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547B6BC-4B2A-4001-9634-47473F82701E}"/>
              </a:ext>
            </a:extLst>
          </p:cNvPr>
          <p:cNvSpPr>
            <a:spLocks noGrp="1"/>
          </p:cNvSpPr>
          <p:nvPr>
            <p:ph type="title"/>
          </p:nvPr>
        </p:nvSpPr>
        <p:spPr>
          <a:xfrm>
            <a:off x="484552" y="457200"/>
            <a:ext cx="5211519" cy="1600200"/>
          </a:xfrm>
        </p:spPr>
        <p:txBody>
          <a:bodyPr anchor="b">
            <a:normAutofit/>
          </a:bodyPr>
          <a:lstStyle>
            <a:lvl1pPr>
              <a:defRPr sz="36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0497D074-2CCB-4AB8-A7A0-7847D3C1EF8A}"/>
              </a:ext>
            </a:extLst>
          </p:cNvPr>
          <p:cNvSpPr>
            <a:spLocks noGrp="1"/>
          </p:cNvSpPr>
          <p:nvPr>
            <p:ph type="pic" idx="1"/>
          </p:nvPr>
        </p:nvSpPr>
        <p:spPr>
          <a:xfrm>
            <a:off x="6270162" y="457201"/>
            <a:ext cx="5085226"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51FB94BD-D906-4213-9F31-1BE17A86F926}"/>
              </a:ext>
            </a:extLst>
          </p:cNvPr>
          <p:cNvSpPr>
            <a:spLocks noGrp="1"/>
          </p:cNvSpPr>
          <p:nvPr>
            <p:ph type="body" sz="half" idx="2"/>
          </p:nvPr>
        </p:nvSpPr>
        <p:spPr>
          <a:xfrm>
            <a:off x="484552" y="2514600"/>
            <a:ext cx="5211519" cy="3354388"/>
          </a:xfrm>
        </p:spPr>
        <p:txBody>
          <a:bodyPr>
            <a:normAutofit/>
          </a:bodyPr>
          <a:lstStyle>
            <a:lvl1pPr marL="0" indent="0">
              <a:buNone/>
              <a:defRPr sz="2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C1B8431-70CB-4E9F-8A49-CDFF18554212}"/>
              </a:ext>
            </a:extLst>
          </p:cNvPr>
          <p:cNvSpPr>
            <a:spLocks noGrp="1"/>
          </p:cNvSpPr>
          <p:nvPr>
            <p:ph type="dt" sz="half" idx="10"/>
          </p:nvPr>
        </p:nvSpPr>
        <p:spPr/>
        <p:txBody>
          <a:bodyPr/>
          <a:lstStyle/>
          <a:p>
            <a:fld id="{D162FE45-CC1E-47DB-8B82-6CF0636FBDB8}" type="datetime1">
              <a:rPr lang="en-US" smtClean="0"/>
              <a:t>6/2/2023</a:t>
            </a:fld>
            <a:endParaRPr lang="en-US"/>
          </a:p>
        </p:txBody>
      </p:sp>
      <p:sp>
        <p:nvSpPr>
          <p:cNvPr id="6" name="Footer Placeholder 5">
            <a:extLst>
              <a:ext uri="{FF2B5EF4-FFF2-40B4-BE49-F238E27FC236}">
                <a16:creationId xmlns:a16="http://schemas.microsoft.com/office/drawing/2014/main" id="{ADD2F293-170E-410E-88BF-187A63C5E05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BED93A2-588D-43B5-B6FA-0B7892E6E138}"/>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34672183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A26A151-13BF-4305-A6DC-9DC7C9877195}"/>
              </a:ext>
            </a:extLst>
          </p:cNvPr>
          <p:cNvSpPr/>
          <p:nvPr/>
        </p:nvSpPr>
        <p:spPr>
          <a:xfrm>
            <a:off x="0" y="0"/>
            <a:ext cx="12192000" cy="22911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3DEE6AE3-3BCC-4B3B-AC4E-60F91014449A}"/>
              </a:ext>
            </a:extLst>
          </p:cNvPr>
          <p:cNvSpPr>
            <a:spLocks noGrp="1"/>
          </p:cNvSpPr>
          <p:nvPr>
            <p:ph type="title"/>
          </p:nvPr>
        </p:nvSpPr>
        <p:spPr>
          <a:xfrm>
            <a:off x="484552" y="365125"/>
            <a:ext cx="10869248" cy="1687513"/>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84CB514A-E7EA-41A8-ADBA-85CA1DF6D349}"/>
              </a:ext>
            </a:extLst>
          </p:cNvPr>
          <p:cNvSpPr>
            <a:spLocks noGrp="1"/>
          </p:cNvSpPr>
          <p:nvPr>
            <p:ph type="body" idx="1"/>
          </p:nvPr>
        </p:nvSpPr>
        <p:spPr>
          <a:xfrm>
            <a:off x="484552" y="2576513"/>
            <a:ext cx="10869248" cy="360045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19CB0BD-D6E3-4B3D-BCBB-6FECA5D6323C}"/>
              </a:ext>
            </a:extLst>
          </p:cNvPr>
          <p:cNvSpPr>
            <a:spLocks noGrp="1"/>
          </p:cNvSpPr>
          <p:nvPr>
            <p:ph type="dt" sz="half" idx="2"/>
          </p:nvPr>
        </p:nvSpPr>
        <p:spPr>
          <a:xfrm>
            <a:off x="146221" y="6357208"/>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51FC8E16-3C03-4238-9C6F-B34F3D10F77E}" type="datetime1">
              <a:rPr lang="en-US" smtClean="0"/>
              <a:t>6/2/2023</a:t>
            </a:fld>
            <a:endParaRPr lang="en-US" dirty="0"/>
          </a:p>
        </p:txBody>
      </p:sp>
      <p:sp>
        <p:nvSpPr>
          <p:cNvPr id="5" name="Footer Placeholder 4">
            <a:extLst>
              <a:ext uri="{FF2B5EF4-FFF2-40B4-BE49-F238E27FC236}">
                <a16:creationId xmlns:a16="http://schemas.microsoft.com/office/drawing/2014/main" id="{A84147F7-B466-4892-BE27-876F947515C8}"/>
              </a:ext>
            </a:extLst>
          </p:cNvPr>
          <p:cNvSpPr>
            <a:spLocks noGrp="1"/>
          </p:cNvSpPr>
          <p:nvPr>
            <p:ph type="ftr" sz="quarter" idx="3"/>
          </p:nvPr>
        </p:nvSpPr>
        <p:spPr>
          <a:xfrm>
            <a:off x="6270162" y="6356350"/>
            <a:ext cx="4114800"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264B4FE0-65CC-4435-A6AF-150E52F35BB8}"/>
              </a:ext>
            </a:extLst>
          </p:cNvPr>
          <p:cNvSpPr>
            <a:spLocks noGrp="1"/>
          </p:cNvSpPr>
          <p:nvPr>
            <p:ph type="sldNum" sz="quarter" idx="4"/>
          </p:nvPr>
        </p:nvSpPr>
        <p:spPr>
          <a:xfrm>
            <a:off x="10764983" y="6356350"/>
            <a:ext cx="1280796"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1F646F3F-274D-499B-ABBE-824EB4ABDC3D}" type="slidenum">
              <a:rPr lang="en-US" smtClean="0"/>
              <a:pPr/>
              <a:t>‹#›</a:t>
            </a:fld>
            <a:endParaRPr lang="en-US" dirty="0"/>
          </a:p>
        </p:txBody>
      </p:sp>
    </p:spTree>
    <p:extLst>
      <p:ext uri="{BB962C8B-B14F-4D97-AF65-F5344CB8AC3E}">
        <p14:creationId xmlns:p14="http://schemas.microsoft.com/office/powerpoint/2010/main" val="1666835893"/>
      </p:ext>
    </p:extLst>
  </p:cSld>
  <p:clrMap bg1="lt1" tx1="dk1" bg2="lt2" tx2="dk2" accent1="accent1" accent2="accent2" accent3="accent3" accent4="accent4" accent5="accent5" accent6="accent6" hlink="hlink" folHlink="folHlink"/>
  <p:sldLayoutIdLst>
    <p:sldLayoutId id="2147483731" r:id="rId1"/>
    <p:sldLayoutId id="2147483732" r:id="rId2"/>
    <p:sldLayoutId id="2147483733" r:id="rId3"/>
    <p:sldLayoutId id="2147483734" r:id="rId4"/>
    <p:sldLayoutId id="2147483735" r:id="rId5"/>
    <p:sldLayoutId id="2147483729" r:id="rId6"/>
    <p:sldLayoutId id="2147483725" r:id="rId7"/>
    <p:sldLayoutId id="2147483726" r:id="rId8"/>
    <p:sldLayoutId id="2147483727" r:id="rId9"/>
    <p:sldLayoutId id="2147483728" r:id="rId10"/>
    <p:sldLayoutId id="2147483730" r:id="rId11"/>
  </p:sldLayoutIdLst>
  <p:hf sldNum="0" hdr="0" ftr="0" dt="0"/>
  <p:txStyles>
    <p:titleStyle>
      <a:lvl1pPr algn="l" defTabSz="914400" rtl="0" eaLnBrk="1" latinLnBrk="0" hangingPunct="1">
        <a:lnSpc>
          <a:spcPct val="100000"/>
        </a:lnSpc>
        <a:spcBef>
          <a:spcPct val="0"/>
        </a:spcBef>
        <a:buNone/>
        <a:defRPr sz="5400" kern="1200">
          <a:solidFill>
            <a:schemeClr val="bg1"/>
          </a:solidFill>
          <a:latin typeface="+mj-lt"/>
          <a:ea typeface="+mj-ea"/>
          <a:cs typeface="+mj-cs"/>
        </a:defRPr>
      </a:lvl1pPr>
    </p:titleStyle>
    <p:bodyStyle>
      <a:lvl1pPr marL="0" indent="0" algn="l" defTabSz="914400" rtl="0" eaLnBrk="1" latinLnBrk="0" hangingPunct="1">
        <a:lnSpc>
          <a:spcPct val="120000"/>
        </a:lnSpc>
        <a:spcBef>
          <a:spcPts val="1000"/>
        </a:spcBef>
        <a:buFont typeface="Arial" panose="020B0604020202020204" pitchFamily="34" charset="0"/>
        <a:buNone/>
        <a:defRPr sz="2000" kern="1200">
          <a:solidFill>
            <a:schemeClr val="tx1"/>
          </a:solidFill>
          <a:latin typeface="+mn-lt"/>
          <a:ea typeface="+mn-ea"/>
          <a:cs typeface="+mn-cs"/>
        </a:defRPr>
      </a:lvl1pPr>
      <a:lvl2pPr marL="228600" indent="0" algn="l" defTabSz="914400" rtl="0" eaLnBrk="1" latinLnBrk="0" hangingPunct="1">
        <a:lnSpc>
          <a:spcPct val="120000"/>
        </a:lnSpc>
        <a:spcBef>
          <a:spcPts val="500"/>
        </a:spcBef>
        <a:buFont typeface="Arial" panose="020B0604020202020204" pitchFamily="34" charset="0"/>
        <a:buNone/>
        <a:defRPr sz="1800" kern="1200">
          <a:solidFill>
            <a:schemeClr val="tx1"/>
          </a:solidFill>
          <a:latin typeface="+mn-lt"/>
          <a:ea typeface="+mn-ea"/>
          <a:cs typeface="+mn-cs"/>
        </a:defRPr>
      </a:lvl2pPr>
      <a:lvl3pPr marL="457200" indent="0" algn="l" defTabSz="914400" rtl="0" eaLnBrk="1" latinLnBrk="0" hangingPunct="1">
        <a:lnSpc>
          <a:spcPct val="120000"/>
        </a:lnSpc>
        <a:spcBef>
          <a:spcPts val="500"/>
        </a:spcBef>
        <a:buFont typeface="Arial" panose="020B0604020202020204" pitchFamily="34" charset="0"/>
        <a:buNone/>
        <a:defRPr sz="1600" kern="1200">
          <a:solidFill>
            <a:schemeClr val="tx1"/>
          </a:solidFill>
          <a:latin typeface="+mn-lt"/>
          <a:ea typeface="+mn-ea"/>
          <a:cs typeface="+mn-cs"/>
        </a:defRPr>
      </a:lvl3pPr>
      <a:lvl4pPr marL="685800" indent="0" algn="l" defTabSz="914400" rtl="0" eaLnBrk="1" latinLnBrk="0" hangingPunct="1">
        <a:lnSpc>
          <a:spcPct val="120000"/>
        </a:lnSpc>
        <a:spcBef>
          <a:spcPts val="500"/>
        </a:spcBef>
        <a:buFont typeface="Arial" panose="020B0604020202020204" pitchFamily="34" charset="0"/>
        <a:buNone/>
        <a:defRPr sz="1400" kern="1200">
          <a:solidFill>
            <a:schemeClr val="tx1"/>
          </a:solidFill>
          <a:latin typeface="+mn-lt"/>
          <a:ea typeface="+mn-ea"/>
          <a:cs typeface="+mn-cs"/>
        </a:defRPr>
      </a:lvl4pPr>
      <a:lvl5pPr marL="914400" indent="0" algn="l" defTabSz="914400" rtl="0" eaLnBrk="1" latinLnBrk="0" hangingPunct="1">
        <a:lnSpc>
          <a:spcPct val="120000"/>
        </a:lnSpc>
        <a:spcBef>
          <a:spcPts val="5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5.jpeg"/><Relationship Id="rId4" Type="http://schemas.openxmlformats.org/officeDocument/2006/relationships/image" Target="../media/image4.jpeg"/></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5C8041AD-0A28-47FA-8BFF-56BAAA246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72EF3F9A-9717-4ACB-A30D-96694842C4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6095998" cy="457394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0E3D48B-938B-AE9F-6779-641A76577155}"/>
              </a:ext>
            </a:extLst>
          </p:cNvPr>
          <p:cNvSpPr>
            <a:spLocks noGrp="1"/>
          </p:cNvSpPr>
          <p:nvPr>
            <p:ph type="ctrTitle"/>
          </p:nvPr>
        </p:nvSpPr>
        <p:spPr>
          <a:xfrm>
            <a:off x="484553" y="397275"/>
            <a:ext cx="5216531" cy="3761257"/>
          </a:xfrm>
        </p:spPr>
        <p:txBody>
          <a:bodyPr anchor="ctr">
            <a:normAutofit/>
          </a:bodyPr>
          <a:lstStyle/>
          <a:p>
            <a:r>
              <a:rPr lang="en-IN" dirty="0"/>
              <a:t>Project Title:</a:t>
            </a:r>
            <a:br>
              <a:rPr lang="en-IN" dirty="0"/>
            </a:br>
            <a:r>
              <a:rPr lang="en-IN" dirty="0"/>
              <a:t>Online Movie Ticket Booking System</a:t>
            </a:r>
          </a:p>
        </p:txBody>
      </p:sp>
      <p:sp>
        <p:nvSpPr>
          <p:cNvPr id="3" name="Subtitle 2">
            <a:extLst>
              <a:ext uri="{FF2B5EF4-FFF2-40B4-BE49-F238E27FC236}">
                <a16:creationId xmlns:a16="http://schemas.microsoft.com/office/drawing/2014/main" id="{F0393B2F-B615-106B-8518-88861AD04773}"/>
              </a:ext>
            </a:extLst>
          </p:cNvPr>
          <p:cNvSpPr>
            <a:spLocks noGrp="1"/>
          </p:cNvSpPr>
          <p:nvPr>
            <p:ph type="subTitle" idx="1"/>
          </p:nvPr>
        </p:nvSpPr>
        <p:spPr>
          <a:xfrm>
            <a:off x="351183" y="4846029"/>
            <a:ext cx="5238584" cy="1370463"/>
          </a:xfrm>
        </p:spPr>
        <p:txBody>
          <a:bodyPr anchor="ctr">
            <a:normAutofit fontScale="77500" lnSpcReduction="20000"/>
          </a:bodyPr>
          <a:lstStyle/>
          <a:p>
            <a:pPr>
              <a:lnSpc>
                <a:spcPct val="110000"/>
              </a:lnSpc>
            </a:pPr>
            <a:r>
              <a:rPr lang="en-IN" sz="2000" dirty="0"/>
              <a:t>Team 2:</a:t>
            </a:r>
          </a:p>
          <a:p>
            <a:pPr>
              <a:lnSpc>
                <a:spcPct val="110000"/>
              </a:lnSpc>
            </a:pPr>
            <a:r>
              <a:rPr lang="en-IN" sz="2000" dirty="0"/>
              <a:t>Karthik Raj S</a:t>
            </a:r>
          </a:p>
          <a:p>
            <a:pPr>
              <a:lnSpc>
                <a:spcPct val="110000"/>
              </a:lnSpc>
            </a:pPr>
            <a:r>
              <a:rPr lang="en-IN" sz="2000" dirty="0" err="1"/>
              <a:t>Vigneshe</a:t>
            </a:r>
            <a:r>
              <a:rPr lang="en-IN" sz="2000" dirty="0"/>
              <a:t> B</a:t>
            </a:r>
          </a:p>
          <a:p>
            <a:pPr>
              <a:lnSpc>
                <a:spcPct val="110000"/>
              </a:lnSpc>
            </a:pPr>
            <a:r>
              <a:rPr lang="en-IN" sz="2000" dirty="0"/>
              <a:t>Hariharan </a:t>
            </a:r>
            <a:r>
              <a:rPr lang="en-IN" sz="2000" dirty="0" err="1"/>
              <a:t>Dhanapathy</a:t>
            </a:r>
            <a:endParaRPr lang="en-IN" sz="2000" dirty="0"/>
          </a:p>
        </p:txBody>
      </p:sp>
      <p:pic>
        <p:nvPicPr>
          <p:cNvPr id="4" name="Picture 3" descr="Triangular abstract background">
            <a:extLst>
              <a:ext uri="{FF2B5EF4-FFF2-40B4-BE49-F238E27FC236}">
                <a16:creationId xmlns:a16="http://schemas.microsoft.com/office/drawing/2014/main" id="{5A3C1EB0-BE19-27D5-787F-A0ED3FBB7BC8}"/>
              </a:ext>
            </a:extLst>
          </p:cNvPr>
          <p:cNvPicPr>
            <a:picLocks noChangeAspect="1"/>
          </p:cNvPicPr>
          <p:nvPr/>
        </p:nvPicPr>
        <p:blipFill rotWithShape="1">
          <a:blip r:embed="rId2"/>
          <a:srcRect l="15836" r="24830" b="-2"/>
          <a:stretch/>
        </p:blipFill>
        <p:spPr>
          <a:xfrm>
            <a:off x="6095998" y="-1"/>
            <a:ext cx="6096002" cy="6858001"/>
          </a:xfrm>
          <a:prstGeom prst="rect">
            <a:avLst/>
          </a:prstGeom>
        </p:spPr>
      </p:pic>
      <p:sp>
        <p:nvSpPr>
          <p:cNvPr id="5" name="TextBox 4">
            <a:extLst>
              <a:ext uri="{FF2B5EF4-FFF2-40B4-BE49-F238E27FC236}">
                <a16:creationId xmlns:a16="http://schemas.microsoft.com/office/drawing/2014/main" id="{0CA6035F-4516-3888-A605-C5B99F937490}"/>
              </a:ext>
            </a:extLst>
          </p:cNvPr>
          <p:cNvSpPr txBox="1"/>
          <p:nvPr/>
        </p:nvSpPr>
        <p:spPr>
          <a:xfrm>
            <a:off x="10265413" y="1207865"/>
            <a:ext cx="2432818" cy="707886"/>
          </a:xfrm>
          <a:prstGeom prst="rect">
            <a:avLst/>
          </a:prstGeom>
          <a:noFill/>
        </p:spPr>
        <p:txBody>
          <a:bodyPr wrap="square" rtlCol="0">
            <a:spAutoFit/>
          </a:bodyPr>
          <a:lstStyle/>
          <a:p>
            <a:r>
              <a:rPr lang="en-IN" sz="2000" dirty="0"/>
              <a:t>Presented To:</a:t>
            </a:r>
          </a:p>
          <a:p>
            <a:r>
              <a:rPr lang="en-IN" sz="2000" dirty="0"/>
              <a:t>CAPGEMINI</a:t>
            </a:r>
          </a:p>
        </p:txBody>
      </p:sp>
      <p:sp>
        <p:nvSpPr>
          <p:cNvPr id="6" name="TextBox 5">
            <a:extLst>
              <a:ext uri="{FF2B5EF4-FFF2-40B4-BE49-F238E27FC236}">
                <a16:creationId xmlns:a16="http://schemas.microsoft.com/office/drawing/2014/main" id="{C297C594-109E-94BB-82EC-29D6CCC120DE}"/>
              </a:ext>
            </a:extLst>
          </p:cNvPr>
          <p:cNvSpPr txBox="1"/>
          <p:nvPr/>
        </p:nvSpPr>
        <p:spPr>
          <a:xfrm>
            <a:off x="6580551" y="397275"/>
            <a:ext cx="5529826" cy="646331"/>
          </a:xfrm>
          <a:prstGeom prst="rect">
            <a:avLst/>
          </a:prstGeom>
          <a:noFill/>
        </p:spPr>
        <p:txBody>
          <a:bodyPr wrap="square" rtlCol="0">
            <a:spAutoFit/>
          </a:bodyPr>
          <a:lstStyle/>
          <a:p>
            <a:r>
              <a:rPr lang="en-IN" sz="3600" dirty="0"/>
              <a:t>FSD PROJECT REVIEW</a:t>
            </a:r>
          </a:p>
        </p:txBody>
      </p:sp>
    </p:spTree>
    <p:extLst>
      <p:ext uri="{BB962C8B-B14F-4D97-AF65-F5344CB8AC3E}">
        <p14:creationId xmlns:p14="http://schemas.microsoft.com/office/powerpoint/2010/main" val="11953868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2B9711-2F0D-68FC-46D3-D7685EDD48A1}"/>
              </a:ext>
            </a:extLst>
          </p:cNvPr>
          <p:cNvSpPr>
            <a:spLocks noGrp="1"/>
          </p:cNvSpPr>
          <p:nvPr>
            <p:ph type="title"/>
          </p:nvPr>
        </p:nvSpPr>
        <p:spPr/>
        <p:txBody>
          <a:bodyPr/>
          <a:lstStyle/>
          <a:p>
            <a:r>
              <a:rPr lang="en-IN" dirty="0"/>
              <a:t>Website Pictures</a:t>
            </a:r>
          </a:p>
        </p:txBody>
      </p:sp>
      <p:pic>
        <p:nvPicPr>
          <p:cNvPr id="5" name="Content Placeholder 4">
            <a:extLst>
              <a:ext uri="{FF2B5EF4-FFF2-40B4-BE49-F238E27FC236}">
                <a16:creationId xmlns:a16="http://schemas.microsoft.com/office/drawing/2014/main" id="{83581955-69F7-63FC-ABEA-1697877DAC3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18594" y="2576513"/>
            <a:ext cx="6400800" cy="3600450"/>
          </a:xfrm>
        </p:spPr>
      </p:pic>
    </p:spTree>
    <p:extLst>
      <p:ext uri="{BB962C8B-B14F-4D97-AF65-F5344CB8AC3E}">
        <p14:creationId xmlns:p14="http://schemas.microsoft.com/office/powerpoint/2010/main" val="33647227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2B9711-2F0D-68FC-46D3-D7685EDD48A1}"/>
              </a:ext>
            </a:extLst>
          </p:cNvPr>
          <p:cNvSpPr>
            <a:spLocks noGrp="1"/>
          </p:cNvSpPr>
          <p:nvPr>
            <p:ph type="title"/>
          </p:nvPr>
        </p:nvSpPr>
        <p:spPr/>
        <p:txBody>
          <a:bodyPr/>
          <a:lstStyle/>
          <a:p>
            <a:r>
              <a:rPr lang="en-IN" dirty="0"/>
              <a:t>Website Pictures</a:t>
            </a:r>
          </a:p>
        </p:txBody>
      </p:sp>
      <p:pic>
        <p:nvPicPr>
          <p:cNvPr id="7" name="Content Placeholder 6">
            <a:extLst>
              <a:ext uri="{FF2B5EF4-FFF2-40B4-BE49-F238E27FC236}">
                <a16:creationId xmlns:a16="http://schemas.microsoft.com/office/drawing/2014/main" id="{14E4FB70-6FD0-7132-0261-5B0AD0FD6DB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18594" y="2576513"/>
            <a:ext cx="6400800" cy="3600450"/>
          </a:xfrm>
        </p:spPr>
      </p:pic>
    </p:spTree>
    <p:extLst>
      <p:ext uri="{BB962C8B-B14F-4D97-AF65-F5344CB8AC3E}">
        <p14:creationId xmlns:p14="http://schemas.microsoft.com/office/powerpoint/2010/main" val="13950605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2B9711-2F0D-68FC-46D3-D7685EDD48A1}"/>
              </a:ext>
            </a:extLst>
          </p:cNvPr>
          <p:cNvSpPr>
            <a:spLocks noGrp="1"/>
          </p:cNvSpPr>
          <p:nvPr>
            <p:ph type="title"/>
          </p:nvPr>
        </p:nvSpPr>
        <p:spPr/>
        <p:txBody>
          <a:bodyPr/>
          <a:lstStyle/>
          <a:p>
            <a:r>
              <a:rPr lang="en-IN" dirty="0"/>
              <a:t>Website Pictures</a:t>
            </a:r>
          </a:p>
        </p:txBody>
      </p:sp>
      <p:pic>
        <p:nvPicPr>
          <p:cNvPr id="6" name="Content Placeholder 5">
            <a:extLst>
              <a:ext uri="{FF2B5EF4-FFF2-40B4-BE49-F238E27FC236}">
                <a16:creationId xmlns:a16="http://schemas.microsoft.com/office/drawing/2014/main" id="{DF400893-6A6F-3C3D-F94D-EDE627FA078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18593" y="2576513"/>
            <a:ext cx="6962421" cy="3916362"/>
          </a:xfrm>
        </p:spPr>
      </p:pic>
    </p:spTree>
    <p:extLst>
      <p:ext uri="{BB962C8B-B14F-4D97-AF65-F5344CB8AC3E}">
        <p14:creationId xmlns:p14="http://schemas.microsoft.com/office/powerpoint/2010/main" val="40633266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A6520B-BCD5-424B-9A3C-0107154D46B7}"/>
              </a:ext>
            </a:extLst>
          </p:cNvPr>
          <p:cNvSpPr>
            <a:spLocks noGrp="1"/>
          </p:cNvSpPr>
          <p:nvPr>
            <p:ph type="title"/>
          </p:nvPr>
        </p:nvSpPr>
        <p:spPr/>
        <p:txBody>
          <a:bodyPr/>
          <a:lstStyle/>
          <a:p>
            <a:r>
              <a:rPr lang="en-IN" dirty="0"/>
              <a:t>Website Pictures (Login)</a:t>
            </a:r>
          </a:p>
        </p:txBody>
      </p:sp>
      <p:pic>
        <p:nvPicPr>
          <p:cNvPr id="9" name="Content Placeholder 8">
            <a:extLst>
              <a:ext uri="{FF2B5EF4-FFF2-40B4-BE49-F238E27FC236}">
                <a16:creationId xmlns:a16="http://schemas.microsoft.com/office/drawing/2014/main" id="{9A1B317A-7504-1BA1-8E9B-0F93406F338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18594" y="2576513"/>
            <a:ext cx="6400800" cy="3600450"/>
          </a:xfrm>
        </p:spPr>
      </p:pic>
    </p:spTree>
    <p:extLst>
      <p:ext uri="{BB962C8B-B14F-4D97-AF65-F5344CB8AC3E}">
        <p14:creationId xmlns:p14="http://schemas.microsoft.com/office/powerpoint/2010/main" val="15890205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3A8FA0-A754-35F6-061A-CEB1B80C859E}"/>
              </a:ext>
            </a:extLst>
          </p:cNvPr>
          <p:cNvSpPr>
            <a:spLocks noGrp="1"/>
          </p:cNvSpPr>
          <p:nvPr>
            <p:ph type="title"/>
          </p:nvPr>
        </p:nvSpPr>
        <p:spPr/>
        <p:txBody>
          <a:bodyPr/>
          <a:lstStyle/>
          <a:p>
            <a:r>
              <a:rPr lang="en-IN" dirty="0"/>
              <a:t>Website Pictures (Movies)</a:t>
            </a:r>
          </a:p>
        </p:txBody>
      </p:sp>
      <p:pic>
        <p:nvPicPr>
          <p:cNvPr id="5" name="Content Placeholder 4">
            <a:extLst>
              <a:ext uri="{FF2B5EF4-FFF2-40B4-BE49-F238E27FC236}">
                <a16:creationId xmlns:a16="http://schemas.microsoft.com/office/drawing/2014/main" id="{D979E771-91E1-8DC7-3745-21F7C6421AC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18594" y="2576513"/>
            <a:ext cx="6400800" cy="3600450"/>
          </a:xfrm>
        </p:spPr>
      </p:pic>
    </p:spTree>
    <p:extLst>
      <p:ext uri="{BB962C8B-B14F-4D97-AF65-F5344CB8AC3E}">
        <p14:creationId xmlns:p14="http://schemas.microsoft.com/office/powerpoint/2010/main" val="30614184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5630CA-8B0F-84BA-AF27-AD9105CF941D}"/>
              </a:ext>
            </a:extLst>
          </p:cNvPr>
          <p:cNvSpPr>
            <a:spLocks noGrp="1"/>
          </p:cNvSpPr>
          <p:nvPr>
            <p:ph type="title"/>
          </p:nvPr>
        </p:nvSpPr>
        <p:spPr/>
        <p:txBody>
          <a:bodyPr>
            <a:normAutofit fontScale="90000"/>
          </a:bodyPr>
          <a:lstStyle/>
          <a:p>
            <a:r>
              <a:rPr lang="en-IN" dirty="0"/>
              <a:t>Website Pictures (Movie More Details)</a:t>
            </a:r>
          </a:p>
        </p:txBody>
      </p:sp>
      <p:pic>
        <p:nvPicPr>
          <p:cNvPr id="5" name="Content Placeholder 4">
            <a:extLst>
              <a:ext uri="{FF2B5EF4-FFF2-40B4-BE49-F238E27FC236}">
                <a16:creationId xmlns:a16="http://schemas.microsoft.com/office/drawing/2014/main" id="{ED0D7FA6-809C-3112-CEE1-B43DFC37079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18594" y="2576513"/>
            <a:ext cx="6400800" cy="3600450"/>
          </a:xfrm>
        </p:spPr>
      </p:pic>
    </p:spTree>
    <p:extLst>
      <p:ext uri="{BB962C8B-B14F-4D97-AF65-F5344CB8AC3E}">
        <p14:creationId xmlns:p14="http://schemas.microsoft.com/office/powerpoint/2010/main" val="35669421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495673-47ED-6A76-E9CB-6BA16586038C}"/>
              </a:ext>
            </a:extLst>
          </p:cNvPr>
          <p:cNvSpPr>
            <a:spLocks noGrp="1"/>
          </p:cNvSpPr>
          <p:nvPr>
            <p:ph type="title"/>
          </p:nvPr>
        </p:nvSpPr>
        <p:spPr/>
        <p:txBody>
          <a:bodyPr>
            <a:normAutofit/>
          </a:bodyPr>
          <a:lstStyle/>
          <a:p>
            <a:r>
              <a:rPr lang="en-IN" dirty="0"/>
              <a:t>Website Pictures (Select Theatre)</a:t>
            </a:r>
          </a:p>
        </p:txBody>
      </p:sp>
      <p:pic>
        <p:nvPicPr>
          <p:cNvPr id="5" name="Content Placeholder 4">
            <a:extLst>
              <a:ext uri="{FF2B5EF4-FFF2-40B4-BE49-F238E27FC236}">
                <a16:creationId xmlns:a16="http://schemas.microsoft.com/office/drawing/2014/main" id="{19BC7CE9-AD45-A1E0-83D0-BD87D3F3BCF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18594" y="2576513"/>
            <a:ext cx="6400800" cy="3600450"/>
          </a:xfrm>
        </p:spPr>
      </p:pic>
    </p:spTree>
    <p:extLst>
      <p:ext uri="{BB962C8B-B14F-4D97-AF65-F5344CB8AC3E}">
        <p14:creationId xmlns:p14="http://schemas.microsoft.com/office/powerpoint/2010/main" val="4825926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77711B-AF58-09D9-7F38-C78957D6EDA4}"/>
              </a:ext>
            </a:extLst>
          </p:cNvPr>
          <p:cNvSpPr>
            <a:spLocks noGrp="1"/>
          </p:cNvSpPr>
          <p:nvPr>
            <p:ph type="title"/>
          </p:nvPr>
        </p:nvSpPr>
        <p:spPr/>
        <p:txBody>
          <a:bodyPr>
            <a:normAutofit fontScale="90000"/>
          </a:bodyPr>
          <a:lstStyle/>
          <a:p>
            <a:r>
              <a:rPr lang="en-IN" dirty="0"/>
              <a:t>Website Pictures (Age Verification for A Movies)</a:t>
            </a:r>
          </a:p>
        </p:txBody>
      </p:sp>
      <p:pic>
        <p:nvPicPr>
          <p:cNvPr id="5" name="Content Placeholder 4">
            <a:extLst>
              <a:ext uri="{FF2B5EF4-FFF2-40B4-BE49-F238E27FC236}">
                <a16:creationId xmlns:a16="http://schemas.microsoft.com/office/drawing/2014/main" id="{2B95BCB0-1350-0D33-6EE4-94AEF7FE302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18594" y="2576513"/>
            <a:ext cx="6400800" cy="3600450"/>
          </a:xfrm>
        </p:spPr>
      </p:pic>
    </p:spTree>
    <p:extLst>
      <p:ext uri="{BB962C8B-B14F-4D97-AF65-F5344CB8AC3E}">
        <p14:creationId xmlns:p14="http://schemas.microsoft.com/office/powerpoint/2010/main" val="20350572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4F572F-04B3-A775-91EC-C0037567920C}"/>
              </a:ext>
            </a:extLst>
          </p:cNvPr>
          <p:cNvSpPr>
            <a:spLocks noGrp="1"/>
          </p:cNvSpPr>
          <p:nvPr>
            <p:ph type="title"/>
          </p:nvPr>
        </p:nvSpPr>
        <p:spPr/>
        <p:txBody>
          <a:bodyPr>
            <a:normAutofit fontScale="90000"/>
          </a:bodyPr>
          <a:lstStyle/>
          <a:p>
            <a:r>
              <a:rPr lang="en-IN" dirty="0"/>
              <a:t>Website Pictures (Calculates age with extracted Date of Birth)</a:t>
            </a:r>
          </a:p>
        </p:txBody>
      </p:sp>
      <p:pic>
        <p:nvPicPr>
          <p:cNvPr id="9" name="Content Placeholder 8">
            <a:extLst>
              <a:ext uri="{FF2B5EF4-FFF2-40B4-BE49-F238E27FC236}">
                <a16:creationId xmlns:a16="http://schemas.microsoft.com/office/drawing/2014/main" id="{A53F1971-EC28-23B5-D461-49451992047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18594" y="2576513"/>
            <a:ext cx="6400800" cy="3600450"/>
          </a:xfrm>
        </p:spPr>
      </p:pic>
    </p:spTree>
    <p:extLst>
      <p:ext uri="{BB962C8B-B14F-4D97-AF65-F5344CB8AC3E}">
        <p14:creationId xmlns:p14="http://schemas.microsoft.com/office/powerpoint/2010/main" val="26417004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1E334C-5028-6A96-C65B-3F3321775D69}"/>
              </a:ext>
            </a:extLst>
          </p:cNvPr>
          <p:cNvSpPr>
            <a:spLocks noGrp="1"/>
          </p:cNvSpPr>
          <p:nvPr>
            <p:ph type="title"/>
          </p:nvPr>
        </p:nvSpPr>
        <p:spPr/>
        <p:txBody>
          <a:bodyPr>
            <a:normAutofit/>
          </a:bodyPr>
          <a:lstStyle/>
          <a:p>
            <a:r>
              <a:rPr lang="en-IN" dirty="0"/>
              <a:t>Website Pictures (Seat Details)</a:t>
            </a:r>
          </a:p>
        </p:txBody>
      </p:sp>
      <p:pic>
        <p:nvPicPr>
          <p:cNvPr id="5" name="Content Placeholder 4">
            <a:extLst>
              <a:ext uri="{FF2B5EF4-FFF2-40B4-BE49-F238E27FC236}">
                <a16:creationId xmlns:a16="http://schemas.microsoft.com/office/drawing/2014/main" id="{1B382370-AA31-43A7-BD3C-24BC82604DA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18594" y="2576513"/>
            <a:ext cx="6400800" cy="3600450"/>
          </a:xfrm>
        </p:spPr>
      </p:pic>
    </p:spTree>
    <p:extLst>
      <p:ext uri="{BB962C8B-B14F-4D97-AF65-F5344CB8AC3E}">
        <p14:creationId xmlns:p14="http://schemas.microsoft.com/office/powerpoint/2010/main" val="14968546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152451-2D85-C6BA-20BC-90672CED8D0B}"/>
              </a:ext>
            </a:extLst>
          </p:cNvPr>
          <p:cNvSpPr>
            <a:spLocks noGrp="1"/>
          </p:cNvSpPr>
          <p:nvPr>
            <p:ph type="title"/>
          </p:nvPr>
        </p:nvSpPr>
        <p:spPr/>
        <p:txBody>
          <a:bodyPr/>
          <a:lstStyle/>
          <a:p>
            <a:r>
              <a:rPr lang="en-IN" dirty="0"/>
              <a:t>Problem Statement</a:t>
            </a:r>
          </a:p>
        </p:txBody>
      </p:sp>
      <p:sp>
        <p:nvSpPr>
          <p:cNvPr id="3" name="Content Placeholder 2">
            <a:extLst>
              <a:ext uri="{FF2B5EF4-FFF2-40B4-BE49-F238E27FC236}">
                <a16:creationId xmlns:a16="http://schemas.microsoft.com/office/drawing/2014/main" id="{EE7B4B2A-4C92-6BAB-FE2F-4596997F972B}"/>
              </a:ext>
            </a:extLst>
          </p:cNvPr>
          <p:cNvSpPr>
            <a:spLocks noGrp="1"/>
          </p:cNvSpPr>
          <p:nvPr>
            <p:ph idx="1"/>
          </p:nvPr>
        </p:nvSpPr>
        <p:spPr/>
        <p:txBody>
          <a:bodyPr>
            <a:normAutofit/>
          </a:bodyPr>
          <a:lstStyle/>
          <a:p>
            <a:endParaRPr lang="en-US" dirty="0"/>
          </a:p>
          <a:p>
            <a:pPr marL="342900" indent="-342900">
              <a:buFont typeface="Arial" panose="020B0604020202020204" pitchFamily="34" charset="0"/>
              <a:buChar char="•"/>
            </a:pPr>
            <a:r>
              <a:rPr lang="en-US" dirty="0"/>
              <a:t>The traditional way of going to cinemas can be difficult for customers as customers need to know the availability of seats, show timings, and movie options, especially when there are multiple cinemas in a location.</a:t>
            </a:r>
          </a:p>
          <a:p>
            <a:endParaRPr lang="en-US" dirty="0"/>
          </a:p>
          <a:p>
            <a:pPr marL="342900" indent="-342900">
              <a:buFont typeface="Arial" panose="020B0604020202020204" pitchFamily="34" charset="0"/>
              <a:buChar char="•"/>
            </a:pPr>
            <a:r>
              <a:rPr lang="en-US" dirty="0"/>
              <a:t>The present solution for a online booking system is not sufficient as there needs to be certain more implementations like having age restrictions to watch an A rated movie, and loyalty programs.</a:t>
            </a:r>
          </a:p>
          <a:p>
            <a:endParaRPr lang="en-US" dirty="0"/>
          </a:p>
        </p:txBody>
      </p:sp>
    </p:spTree>
    <p:extLst>
      <p:ext uri="{BB962C8B-B14F-4D97-AF65-F5344CB8AC3E}">
        <p14:creationId xmlns:p14="http://schemas.microsoft.com/office/powerpoint/2010/main" val="10916884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6554D-31E7-8C00-A6D8-405029CE0FB4}"/>
              </a:ext>
            </a:extLst>
          </p:cNvPr>
          <p:cNvSpPr>
            <a:spLocks noGrp="1"/>
          </p:cNvSpPr>
          <p:nvPr>
            <p:ph type="title"/>
          </p:nvPr>
        </p:nvSpPr>
        <p:spPr/>
        <p:txBody>
          <a:bodyPr/>
          <a:lstStyle/>
          <a:p>
            <a:r>
              <a:rPr lang="en-IN" dirty="0"/>
              <a:t>Website Pictures (Seat Details)</a:t>
            </a:r>
          </a:p>
        </p:txBody>
      </p:sp>
      <p:pic>
        <p:nvPicPr>
          <p:cNvPr id="5" name="Content Placeholder 4">
            <a:extLst>
              <a:ext uri="{FF2B5EF4-FFF2-40B4-BE49-F238E27FC236}">
                <a16:creationId xmlns:a16="http://schemas.microsoft.com/office/drawing/2014/main" id="{0CE5890E-7F0D-358D-AED5-A2BDA224E47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18594" y="2576513"/>
            <a:ext cx="6400800" cy="3600450"/>
          </a:xfrm>
        </p:spPr>
      </p:pic>
    </p:spTree>
    <p:extLst>
      <p:ext uri="{BB962C8B-B14F-4D97-AF65-F5344CB8AC3E}">
        <p14:creationId xmlns:p14="http://schemas.microsoft.com/office/powerpoint/2010/main" val="28962610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D6D94C-BC33-4C70-A5E3-E20DFB08B09B}"/>
              </a:ext>
            </a:extLst>
          </p:cNvPr>
          <p:cNvSpPr>
            <a:spLocks noGrp="1"/>
          </p:cNvSpPr>
          <p:nvPr>
            <p:ph type="title"/>
          </p:nvPr>
        </p:nvSpPr>
        <p:spPr/>
        <p:txBody>
          <a:bodyPr>
            <a:normAutofit fontScale="90000"/>
          </a:bodyPr>
          <a:lstStyle/>
          <a:p>
            <a:r>
              <a:rPr lang="en-IN" dirty="0"/>
              <a:t>Website Pictures (Home page after reservation)</a:t>
            </a:r>
          </a:p>
        </p:txBody>
      </p:sp>
      <p:pic>
        <p:nvPicPr>
          <p:cNvPr id="5" name="Content Placeholder 4">
            <a:extLst>
              <a:ext uri="{FF2B5EF4-FFF2-40B4-BE49-F238E27FC236}">
                <a16:creationId xmlns:a16="http://schemas.microsoft.com/office/drawing/2014/main" id="{38995D4D-CEF3-A91E-B69B-1DBE1ADF67B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18594" y="2576513"/>
            <a:ext cx="6400800" cy="3600450"/>
          </a:xfrm>
        </p:spPr>
      </p:pic>
    </p:spTree>
    <p:extLst>
      <p:ext uri="{BB962C8B-B14F-4D97-AF65-F5344CB8AC3E}">
        <p14:creationId xmlns:p14="http://schemas.microsoft.com/office/powerpoint/2010/main" val="5040181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336A75-EC92-26FD-A9B6-534D632A3BF9}"/>
              </a:ext>
            </a:extLst>
          </p:cNvPr>
          <p:cNvSpPr>
            <a:spLocks noGrp="1"/>
          </p:cNvSpPr>
          <p:nvPr>
            <p:ph type="title"/>
          </p:nvPr>
        </p:nvSpPr>
        <p:spPr/>
        <p:txBody>
          <a:bodyPr>
            <a:normAutofit fontScale="90000"/>
          </a:bodyPr>
          <a:lstStyle/>
          <a:p>
            <a:r>
              <a:rPr lang="en-IN" dirty="0"/>
              <a:t>Website Pictures (Reservation Details)</a:t>
            </a:r>
          </a:p>
        </p:txBody>
      </p:sp>
      <p:pic>
        <p:nvPicPr>
          <p:cNvPr id="5" name="Content Placeholder 4">
            <a:extLst>
              <a:ext uri="{FF2B5EF4-FFF2-40B4-BE49-F238E27FC236}">
                <a16:creationId xmlns:a16="http://schemas.microsoft.com/office/drawing/2014/main" id="{920FD75F-611E-BAEF-18A4-4E0B53265CE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18594" y="2576513"/>
            <a:ext cx="6400800" cy="3600450"/>
          </a:xfrm>
        </p:spPr>
      </p:pic>
    </p:spTree>
    <p:extLst>
      <p:ext uri="{BB962C8B-B14F-4D97-AF65-F5344CB8AC3E}">
        <p14:creationId xmlns:p14="http://schemas.microsoft.com/office/powerpoint/2010/main" val="11942683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488A2D-7FA0-02B4-6D50-72AC49E03A63}"/>
              </a:ext>
            </a:extLst>
          </p:cNvPr>
          <p:cNvSpPr>
            <a:spLocks noGrp="1"/>
          </p:cNvSpPr>
          <p:nvPr>
            <p:ph type="title"/>
          </p:nvPr>
        </p:nvSpPr>
        <p:spPr/>
        <p:txBody>
          <a:bodyPr>
            <a:normAutofit fontScale="90000"/>
          </a:bodyPr>
          <a:lstStyle/>
          <a:p>
            <a:r>
              <a:rPr lang="en-IN" dirty="0"/>
              <a:t>Website Pictures (User needs to sign in separately to book another ticket)</a:t>
            </a:r>
          </a:p>
        </p:txBody>
      </p:sp>
      <p:pic>
        <p:nvPicPr>
          <p:cNvPr id="5" name="Content Placeholder 4">
            <a:extLst>
              <a:ext uri="{FF2B5EF4-FFF2-40B4-BE49-F238E27FC236}">
                <a16:creationId xmlns:a16="http://schemas.microsoft.com/office/drawing/2014/main" id="{14444CC3-ECFC-70B6-DEB9-8522F861024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18594" y="2576513"/>
            <a:ext cx="6400800" cy="3600450"/>
          </a:xfrm>
        </p:spPr>
      </p:pic>
    </p:spTree>
    <p:extLst>
      <p:ext uri="{BB962C8B-B14F-4D97-AF65-F5344CB8AC3E}">
        <p14:creationId xmlns:p14="http://schemas.microsoft.com/office/powerpoint/2010/main" val="10609139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D8B5F9-E16F-9295-C155-25A3006E5AFC}"/>
              </a:ext>
            </a:extLst>
          </p:cNvPr>
          <p:cNvSpPr>
            <a:spLocks noGrp="1"/>
          </p:cNvSpPr>
          <p:nvPr>
            <p:ph type="title"/>
          </p:nvPr>
        </p:nvSpPr>
        <p:spPr/>
        <p:txBody>
          <a:bodyPr>
            <a:normAutofit fontScale="90000"/>
          </a:bodyPr>
          <a:lstStyle/>
          <a:p>
            <a:r>
              <a:rPr lang="en-IN" dirty="0"/>
              <a:t>Website Pictures (User needs to sign in separately to book another ticket)</a:t>
            </a:r>
          </a:p>
        </p:txBody>
      </p:sp>
      <p:pic>
        <p:nvPicPr>
          <p:cNvPr id="5" name="Content Placeholder 4">
            <a:extLst>
              <a:ext uri="{FF2B5EF4-FFF2-40B4-BE49-F238E27FC236}">
                <a16:creationId xmlns:a16="http://schemas.microsoft.com/office/drawing/2014/main" id="{7697985D-ED16-CEAB-3A1E-D60094AEA35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18594" y="2576513"/>
            <a:ext cx="6400800" cy="3600450"/>
          </a:xfrm>
        </p:spPr>
      </p:pic>
    </p:spTree>
    <p:extLst>
      <p:ext uri="{BB962C8B-B14F-4D97-AF65-F5344CB8AC3E}">
        <p14:creationId xmlns:p14="http://schemas.microsoft.com/office/powerpoint/2010/main" val="31724817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03F4BA-063A-E798-28D0-6644F0EC1CE6}"/>
              </a:ext>
            </a:extLst>
          </p:cNvPr>
          <p:cNvSpPr>
            <a:spLocks noGrp="1"/>
          </p:cNvSpPr>
          <p:nvPr>
            <p:ph type="title"/>
          </p:nvPr>
        </p:nvSpPr>
        <p:spPr/>
        <p:txBody>
          <a:bodyPr>
            <a:normAutofit fontScale="90000"/>
          </a:bodyPr>
          <a:lstStyle/>
          <a:p>
            <a:r>
              <a:rPr lang="en-IN" dirty="0"/>
              <a:t>Website Pictures (User uses this ID to book another ticket)</a:t>
            </a:r>
          </a:p>
        </p:txBody>
      </p:sp>
      <p:pic>
        <p:nvPicPr>
          <p:cNvPr id="5" name="Content Placeholder 4">
            <a:extLst>
              <a:ext uri="{FF2B5EF4-FFF2-40B4-BE49-F238E27FC236}">
                <a16:creationId xmlns:a16="http://schemas.microsoft.com/office/drawing/2014/main" id="{DF056C7C-2476-78C2-B4C3-3845CD7E141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18594" y="2576513"/>
            <a:ext cx="6400800" cy="3600450"/>
          </a:xfrm>
        </p:spPr>
      </p:pic>
    </p:spTree>
    <p:extLst>
      <p:ext uri="{BB962C8B-B14F-4D97-AF65-F5344CB8AC3E}">
        <p14:creationId xmlns:p14="http://schemas.microsoft.com/office/powerpoint/2010/main" val="39753120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B210AE-4960-B01E-8060-F162D0D0EFFA}"/>
              </a:ext>
            </a:extLst>
          </p:cNvPr>
          <p:cNvSpPr>
            <a:spLocks noGrp="1"/>
          </p:cNvSpPr>
          <p:nvPr>
            <p:ph type="title"/>
          </p:nvPr>
        </p:nvSpPr>
        <p:spPr/>
        <p:txBody>
          <a:bodyPr>
            <a:normAutofit fontScale="90000"/>
          </a:bodyPr>
          <a:lstStyle/>
          <a:p>
            <a:r>
              <a:rPr lang="en-IN" dirty="0"/>
              <a:t>Website Pictures (Booking Cancellation)</a:t>
            </a:r>
          </a:p>
        </p:txBody>
      </p:sp>
      <p:pic>
        <p:nvPicPr>
          <p:cNvPr id="5" name="Content Placeholder 4">
            <a:extLst>
              <a:ext uri="{FF2B5EF4-FFF2-40B4-BE49-F238E27FC236}">
                <a16:creationId xmlns:a16="http://schemas.microsoft.com/office/drawing/2014/main" id="{39F12C0E-F408-14AE-C1EF-BA5C6D1EA6D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18594" y="2576513"/>
            <a:ext cx="6400800" cy="3600450"/>
          </a:xfrm>
        </p:spPr>
      </p:pic>
    </p:spTree>
    <p:extLst>
      <p:ext uri="{BB962C8B-B14F-4D97-AF65-F5344CB8AC3E}">
        <p14:creationId xmlns:p14="http://schemas.microsoft.com/office/powerpoint/2010/main" val="39328625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ADE9EF-5486-274D-7106-9F8E867B969C}"/>
              </a:ext>
            </a:extLst>
          </p:cNvPr>
          <p:cNvSpPr>
            <a:spLocks noGrp="1"/>
          </p:cNvSpPr>
          <p:nvPr>
            <p:ph type="title"/>
          </p:nvPr>
        </p:nvSpPr>
        <p:spPr/>
        <p:txBody>
          <a:bodyPr>
            <a:normAutofit fontScale="90000"/>
          </a:bodyPr>
          <a:lstStyle/>
          <a:p>
            <a:r>
              <a:rPr lang="en-IN" dirty="0"/>
              <a:t>Website Pictures (Home page after cancellation)</a:t>
            </a:r>
          </a:p>
        </p:txBody>
      </p:sp>
      <p:pic>
        <p:nvPicPr>
          <p:cNvPr id="7" name="Content Placeholder 6">
            <a:extLst>
              <a:ext uri="{FF2B5EF4-FFF2-40B4-BE49-F238E27FC236}">
                <a16:creationId xmlns:a16="http://schemas.microsoft.com/office/drawing/2014/main" id="{B8645672-80D9-E3FE-D411-C96D61928AB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18594" y="2576513"/>
            <a:ext cx="6400800" cy="3600450"/>
          </a:xfrm>
        </p:spPr>
      </p:pic>
    </p:spTree>
    <p:extLst>
      <p:ext uri="{BB962C8B-B14F-4D97-AF65-F5344CB8AC3E}">
        <p14:creationId xmlns:p14="http://schemas.microsoft.com/office/powerpoint/2010/main" val="13113012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75B9A-2970-4B10-43B5-077344859691}"/>
              </a:ext>
            </a:extLst>
          </p:cNvPr>
          <p:cNvSpPr>
            <a:spLocks noGrp="1"/>
          </p:cNvSpPr>
          <p:nvPr>
            <p:ph type="title"/>
          </p:nvPr>
        </p:nvSpPr>
        <p:spPr/>
        <p:txBody>
          <a:bodyPr>
            <a:normAutofit/>
          </a:bodyPr>
          <a:lstStyle/>
          <a:p>
            <a:r>
              <a:rPr lang="en-IN" dirty="0"/>
              <a:t>Objectives	</a:t>
            </a:r>
          </a:p>
        </p:txBody>
      </p:sp>
      <p:sp>
        <p:nvSpPr>
          <p:cNvPr id="3" name="Content Placeholder 2">
            <a:extLst>
              <a:ext uri="{FF2B5EF4-FFF2-40B4-BE49-F238E27FC236}">
                <a16:creationId xmlns:a16="http://schemas.microsoft.com/office/drawing/2014/main" id="{A29E320E-3E8C-3A52-F6B9-1DB8AB1919DD}"/>
              </a:ext>
            </a:extLst>
          </p:cNvPr>
          <p:cNvSpPr>
            <a:spLocks noGrp="1"/>
          </p:cNvSpPr>
          <p:nvPr>
            <p:ph idx="1"/>
          </p:nvPr>
        </p:nvSpPr>
        <p:spPr/>
        <p:txBody>
          <a:bodyPr>
            <a:normAutofit fontScale="85000" lnSpcReduction="20000"/>
          </a:bodyPr>
          <a:lstStyle/>
          <a:p>
            <a:r>
              <a:rPr lang="en-US" dirty="0"/>
              <a:t>The previous slide which deals with the problem statement gives way to these objectives which are kept in mind while designing the website:</a:t>
            </a:r>
          </a:p>
          <a:p>
            <a:pPr marL="342900" indent="-342900">
              <a:buFont typeface="Arial" panose="020B0604020202020204" pitchFamily="34" charset="0"/>
              <a:buChar char="•"/>
            </a:pPr>
            <a:r>
              <a:rPr lang="en-US" dirty="0"/>
              <a:t>Implement a fully functioning online movie ticket booking system.</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Implement a responsive high level customer or user interaction with seamless access to their ticket information.</a:t>
            </a:r>
          </a:p>
          <a:p>
            <a:endParaRPr lang="en-US" dirty="0"/>
          </a:p>
          <a:p>
            <a:pPr marL="342900" indent="-342900">
              <a:buFont typeface="Arial" panose="020B0604020202020204" pitchFamily="34" charset="0"/>
              <a:buChar char="•"/>
            </a:pPr>
            <a:r>
              <a:rPr lang="en-IN" dirty="0"/>
              <a:t>Implement a loyalty program for returning users.</a:t>
            </a:r>
          </a:p>
          <a:p>
            <a:endParaRPr lang="en-US" dirty="0"/>
          </a:p>
          <a:p>
            <a:pPr marL="342900" indent="-342900">
              <a:buFont typeface="Arial" panose="020B0604020202020204" pitchFamily="34" charset="0"/>
              <a:buChar char="•"/>
            </a:pPr>
            <a:r>
              <a:rPr lang="en-US" dirty="0"/>
              <a:t>Implement age restrictions on people going to a movie with A rating.</a:t>
            </a:r>
          </a:p>
          <a:p>
            <a:pPr marL="342900" indent="-342900">
              <a:buFont typeface="Arial" panose="020B0604020202020204" pitchFamily="34" charset="0"/>
              <a:buChar char="•"/>
            </a:pPr>
            <a:endParaRPr lang="en-US" dirty="0"/>
          </a:p>
        </p:txBody>
      </p:sp>
    </p:spTree>
    <p:extLst>
      <p:ext uri="{BB962C8B-B14F-4D97-AF65-F5344CB8AC3E}">
        <p14:creationId xmlns:p14="http://schemas.microsoft.com/office/powerpoint/2010/main" val="16432952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9B04C-331D-70CE-0F41-5E5A97AA8721}"/>
              </a:ext>
            </a:extLst>
          </p:cNvPr>
          <p:cNvSpPr>
            <a:spLocks noGrp="1"/>
          </p:cNvSpPr>
          <p:nvPr>
            <p:ph type="title"/>
          </p:nvPr>
        </p:nvSpPr>
        <p:spPr/>
        <p:txBody>
          <a:bodyPr/>
          <a:lstStyle/>
          <a:p>
            <a:r>
              <a:rPr lang="en-IN" dirty="0"/>
              <a:t>Features</a:t>
            </a:r>
          </a:p>
        </p:txBody>
      </p:sp>
      <p:sp>
        <p:nvSpPr>
          <p:cNvPr id="3" name="Content Placeholder 2">
            <a:extLst>
              <a:ext uri="{FF2B5EF4-FFF2-40B4-BE49-F238E27FC236}">
                <a16:creationId xmlns:a16="http://schemas.microsoft.com/office/drawing/2014/main" id="{B3D5FF66-68BE-A798-A4FC-A2CC32FF1845}"/>
              </a:ext>
            </a:extLst>
          </p:cNvPr>
          <p:cNvSpPr>
            <a:spLocks noGrp="1"/>
          </p:cNvSpPr>
          <p:nvPr>
            <p:ph idx="1"/>
          </p:nvPr>
        </p:nvSpPr>
        <p:spPr/>
        <p:txBody>
          <a:bodyPr>
            <a:normAutofit fontScale="92500" lnSpcReduction="10000"/>
          </a:bodyPr>
          <a:lstStyle/>
          <a:p>
            <a:pPr marL="342900" indent="-342900">
              <a:buFont typeface="Arial" panose="020B0604020202020204" pitchFamily="34" charset="0"/>
              <a:buChar char="•"/>
            </a:pPr>
            <a:r>
              <a:rPr lang="en-US" dirty="0"/>
              <a:t>Convenience: Online movie ticket booking provides a convenient way for people to buy movie tickets from the comfort of their own homes or on the go, without having to wait in long queues at the box office.</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Time-saving: Online ticket booking saves time as customers can book their tickets in advance and avoid the last-minute rush.</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Availability: Online movie ticket booking ensures that customers have access to all available seats in the theater, giving them the freedom to choose the best seats as per their preference.</a:t>
            </a:r>
          </a:p>
          <a:p>
            <a:endParaRPr lang="en-US" dirty="0"/>
          </a:p>
        </p:txBody>
      </p:sp>
    </p:spTree>
    <p:extLst>
      <p:ext uri="{BB962C8B-B14F-4D97-AF65-F5344CB8AC3E}">
        <p14:creationId xmlns:p14="http://schemas.microsoft.com/office/powerpoint/2010/main" val="32740574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A1CBF1-3852-0DE8-C4CD-EEA5BDFBA656}"/>
              </a:ext>
            </a:extLst>
          </p:cNvPr>
          <p:cNvSpPr>
            <a:spLocks noGrp="1"/>
          </p:cNvSpPr>
          <p:nvPr>
            <p:ph type="title"/>
          </p:nvPr>
        </p:nvSpPr>
        <p:spPr/>
        <p:txBody>
          <a:bodyPr>
            <a:normAutofit/>
          </a:bodyPr>
          <a:lstStyle/>
          <a:p>
            <a:r>
              <a:rPr lang="en-IN" dirty="0"/>
              <a:t>Future Implementations</a:t>
            </a:r>
          </a:p>
        </p:txBody>
      </p:sp>
      <p:sp>
        <p:nvSpPr>
          <p:cNvPr id="3" name="Content Placeholder 2">
            <a:extLst>
              <a:ext uri="{FF2B5EF4-FFF2-40B4-BE49-F238E27FC236}">
                <a16:creationId xmlns:a16="http://schemas.microsoft.com/office/drawing/2014/main" id="{879EBF35-959D-02B9-ACEE-8820420F0C80}"/>
              </a:ext>
            </a:extLst>
          </p:cNvPr>
          <p:cNvSpPr>
            <a:spLocks noGrp="1"/>
          </p:cNvSpPr>
          <p:nvPr>
            <p:ph idx="1"/>
          </p:nvPr>
        </p:nvSpPr>
        <p:spPr/>
        <p:txBody>
          <a:bodyPr>
            <a:normAutofit/>
          </a:bodyPr>
          <a:lstStyle/>
          <a:p>
            <a:r>
              <a:rPr lang="en-IN" dirty="0"/>
              <a:t>Future Implementations:</a:t>
            </a:r>
          </a:p>
          <a:p>
            <a:pPr marL="342900" indent="-342900">
              <a:buFont typeface="Arial" panose="020B0604020202020204" pitchFamily="34" charset="0"/>
              <a:buChar char="•"/>
            </a:pPr>
            <a:r>
              <a:rPr lang="en-IN" dirty="0"/>
              <a:t>Payment Interface would be added for booking each movie ticket.</a:t>
            </a:r>
          </a:p>
          <a:p>
            <a:endParaRPr lang="en-IN" dirty="0"/>
          </a:p>
          <a:p>
            <a:endParaRPr lang="en-IN" dirty="0"/>
          </a:p>
        </p:txBody>
      </p:sp>
    </p:spTree>
    <p:extLst>
      <p:ext uri="{BB962C8B-B14F-4D97-AF65-F5344CB8AC3E}">
        <p14:creationId xmlns:p14="http://schemas.microsoft.com/office/powerpoint/2010/main" val="23930964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4F51E8-DE1D-5A45-2390-14A9B373ADFA}"/>
              </a:ext>
            </a:extLst>
          </p:cNvPr>
          <p:cNvSpPr>
            <a:spLocks noGrp="1"/>
          </p:cNvSpPr>
          <p:nvPr>
            <p:ph type="title"/>
          </p:nvPr>
        </p:nvSpPr>
        <p:spPr/>
        <p:txBody>
          <a:bodyPr/>
          <a:lstStyle/>
          <a:p>
            <a:r>
              <a:rPr lang="en-IN" dirty="0"/>
              <a:t>Technology Stack</a:t>
            </a:r>
          </a:p>
        </p:txBody>
      </p:sp>
      <p:graphicFrame>
        <p:nvGraphicFramePr>
          <p:cNvPr id="4" name="Table 4">
            <a:extLst>
              <a:ext uri="{FF2B5EF4-FFF2-40B4-BE49-F238E27FC236}">
                <a16:creationId xmlns:a16="http://schemas.microsoft.com/office/drawing/2014/main" id="{C7A83EB0-82CA-B67D-17AA-40D7B43CC1D8}"/>
              </a:ext>
            </a:extLst>
          </p:cNvPr>
          <p:cNvGraphicFramePr>
            <a:graphicFrameLocks noGrp="1"/>
          </p:cNvGraphicFramePr>
          <p:nvPr>
            <p:ph idx="1"/>
            <p:extLst>
              <p:ext uri="{D42A27DB-BD31-4B8C-83A1-F6EECF244321}">
                <p14:modId xmlns:p14="http://schemas.microsoft.com/office/powerpoint/2010/main" val="2295430517"/>
              </p:ext>
            </p:extLst>
          </p:nvPr>
        </p:nvGraphicFramePr>
        <p:xfrm>
          <a:off x="2287360" y="2757884"/>
          <a:ext cx="7617280" cy="2685936"/>
        </p:xfrm>
        <a:graphic>
          <a:graphicData uri="http://schemas.openxmlformats.org/drawingml/2006/table">
            <a:tbl>
              <a:tblPr bandRow="1">
                <a:tableStyleId>{5C22544A-7EE6-4342-B048-85BDC9FD1C3A}</a:tableStyleId>
              </a:tblPr>
              <a:tblGrid>
                <a:gridCol w="3808640">
                  <a:extLst>
                    <a:ext uri="{9D8B030D-6E8A-4147-A177-3AD203B41FA5}">
                      <a16:colId xmlns:a16="http://schemas.microsoft.com/office/drawing/2014/main" val="3497554078"/>
                    </a:ext>
                  </a:extLst>
                </a:gridCol>
                <a:gridCol w="3808640">
                  <a:extLst>
                    <a:ext uri="{9D8B030D-6E8A-4147-A177-3AD203B41FA5}">
                      <a16:colId xmlns:a16="http://schemas.microsoft.com/office/drawing/2014/main" val="1169515086"/>
                    </a:ext>
                  </a:extLst>
                </a:gridCol>
              </a:tblGrid>
              <a:tr h="447656">
                <a:tc>
                  <a:txBody>
                    <a:bodyPr/>
                    <a:lstStyle/>
                    <a:p>
                      <a:r>
                        <a:rPr lang="en-IN" dirty="0"/>
                        <a:t>Frontend</a:t>
                      </a:r>
                    </a:p>
                  </a:txBody>
                  <a:tcPr/>
                </a:tc>
                <a:tc>
                  <a:txBody>
                    <a:bodyPr/>
                    <a:lstStyle/>
                    <a:p>
                      <a:r>
                        <a:rPr lang="en-IN" dirty="0" err="1"/>
                        <a:t>Reactjs</a:t>
                      </a:r>
                      <a:endParaRPr lang="en-IN" dirty="0"/>
                    </a:p>
                  </a:txBody>
                  <a:tcPr/>
                </a:tc>
                <a:extLst>
                  <a:ext uri="{0D108BD9-81ED-4DB2-BD59-A6C34878D82A}">
                    <a16:rowId xmlns:a16="http://schemas.microsoft.com/office/drawing/2014/main" val="428210010"/>
                  </a:ext>
                </a:extLst>
              </a:tr>
              <a:tr h="447656">
                <a:tc>
                  <a:txBody>
                    <a:bodyPr/>
                    <a:lstStyle/>
                    <a:p>
                      <a:r>
                        <a:rPr lang="en-IN" dirty="0"/>
                        <a:t>Backend</a:t>
                      </a:r>
                    </a:p>
                  </a:txBody>
                  <a:tcPr/>
                </a:tc>
                <a:tc>
                  <a:txBody>
                    <a:bodyPr/>
                    <a:lstStyle/>
                    <a:p>
                      <a:r>
                        <a:rPr lang="en-IN" dirty="0"/>
                        <a:t>Spring Boot</a:t>
                      </a:r>
                    </a:p>
                  </a:txBody>
                  <a:tcPr/>
                </a:tc>
                <a:extLst>
                  <a:ext uri="{0D108BD9-81ED-4DB2-BD59-A6C34878D82A}">
                    <a16:rowId xmlns:a16="http://schemas.microsoft.com/office/drawing/2014/main" val="1947969101"/>
                  </a:ext>
                </a:extLst>
              </a:tr>
              <a:tr h="447656">
                <a:tc>
                  <a:txBody>
                    <a:bodyPr/>
                    <a:lstStyle/>
                    <a:p>
                      <a:r>
                        <a:rPr lang="en-IN" dirty="0"/>
                        <a:t>Database</a:t>
                      </a:r>
                    </a:p>
                  </a:txBody>
                  <a:tcPr/>
                </a:tc>
                <a:tc>
                  <a:txBody>
                    <a:bodyPr/>
                    <a:lstStyle/>
                    <a:p>
                      <a:r>
                        <a:rPr lang="en-IN" dirty="0"/>
                        <a:t>MySQL</a:t>
                      </a:r>
                    </a:p>
                  </a:txBody>
                  <a:tcPr/>
                </a:tc>
                <a:extLst>
                  <a:ext uri="{0D108BD9-81ED-4DB2-BD59-A6C34878D82A}">
                    <a16:rowId xmlns:a16="http://schemas.microsoft.com/office/drawing/2014/main" val="3166809338"/>
                  </a:ext>
                </a:extLst>
              </a:tr>
              <a:tr h="447656">
                <a:tc>
                  <a:txBody>
                    <a:bodyPr/>
                    <a:lstStyle/>
                    <a:p>
                      <a:r>
                        <a:rPr lang="en-IN" dirty="0"/>
                        <a:t>ORM</a:t>
                      </a:r>
                    </a:p>
                  </a:txBody>
                  <a:tcPr/>
                </a:tc>
                <a:tc>
                  <a:txBody>
                    <a:bodyPr/>
                    <a:lstStyle/>
                    <a:p>
                      <a:r>
                        <a:rPr lang="en-IN" dirty="0"/>
                        <a:t>JPA(Hibernate)</a:t>
                      </a:r>
                    </a:p>
                  </a:txBody>
                  <a:tcPr/>
                </a:tc>
                <a:extLst>
                  <a:ext uri="{0D108BD9-81ED-4DB2-BD59-A6C34878D82A}">
                    <a16:rowId xmlns:a16="http://schemas.microsoft.com/office/drawing/2014/main" val="613514355"/>
                  </a:ext>
                </a:extLst>
              </a:tr>
              <a:tr h="447656">
                <a:tc>
                  <a:txBody>
                    <a:bodyPr/>
                    <a:lstStyle/>
                    <a:p>
                      <a:r>
                        <a:rPr lang="en-IN" dirty="0"/>
                        <a:t>Testing</a:t>
                      </a:r>
                    </a:p>
                  </a:txBody>
                  <a:tcPr/>
                </a:tc>
                <a:tc>
                  <a:txBody>
                    <a:bodyPr/>
                    <a:lstStyle/>
                    <a:p>
                      <a:r>
                        <a:rPr lang="en-IN" dirty="0"/>
                        <a:t>Junit and Mockito</a:t>
                      </a:r>
                    </a:p>
                  </a:txBody>
                  <a:tcPr/>
                </a:tc>
                <a:extLst>
                  <a:ext uri="{0D108BD9-81ED-4DB2-BD59-A6C34878D82A}">
                    <a16:rowId xmlns:a16="http://schemas.microsoft.com/office/drawing/2014/main" val="3562537959"/>
                  </a:ext>
                </a:extLst>
              </a:tr>
              <a:tr h="447656">
                <a:tc>
                  <a:txBody>
                    <a:bodyPr/>
                    <a:lstStyle/>
                    <a:p>
                      <a:r>
                        <a:rPr lang="en-IN" dirty="0"/>
                        <a:t>Code Coverage</a:t>
                      </a:r>
                    </a:p>
                  </a:txBody>
                  <a:tcPr/>
                </a:tc>
                <a:tc>
                  <a:txBody>
                    <a:bodyPr/>
                    <a:lstStyle/>
                    <a:p>
                      <a:r>
                        <a:rPr lang="en-IN" dirty="0" err="1"/>
                        <a:t>Eclemma</a:t>
                      </a:r>
                      <a:endParaRPr lang="en-IN" dirty="0"/>
                    </a:p>
                  </a:txBody>
                  <a:tcPr/>
                </a:tc>
                <a:extLst>
                  <a:ext uri="{0D108BD9-81ED-4DB2-BD59-A6C34878D82A}">
                    <a16:rowId xmlns:a16="http://schemas.microsoft.com/office/drawing/2014/main" val="2381273264"/>
                  </a:ext>
                </a:extLst>
              </a:tr>
            </a:tbl>
          </a:graphicData>
        </a:graphic>
      </p:graphicFrame>
      <p:pic>
        <p:nvPicPr>
          <p:cNvPr id="1026" name="Picture 2" descr="Your custom development solution with React JS| Ubidreams">
            <a:extLst>
              <a:ext uri="{FF2B5EF4-FFF2-40B4-BE49-F238E27FC236}">
                <a16:creationId xmlns:a16="http://schemas.microsoft.com/office/drawing/2014/main" id="{38481099-4D30-9795-9DAC-BC5A0F67E2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29850" y="2956491"/>
            <a:ext cx="1741035" cy="114392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pring Boot Tutorial">
            <a:extLst>
              <a:ext uri="{FF2B5EF4-FFF2-40B4-BE49-F238E27FC236}">
                <a16:creationId xmlns:a16="http://schemas.microsoft.com/office/drawing/2014/main" id="{C11DED84-6ECA-8D8E-0853-7E134DC7C8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95014" y="5443820"/>
            <a:ext cx="2448606" cy="128749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ibernate (@Hibernate) / Twitter">
            <a:extLst>
              <a:ext uri="{FF2B5EF4-FFF2-40B4-BE49-F238E27FC236}">
                <a16:creationId xmlns:a16="http://schemas.microsoft.com/office/drawing/2014/main" id="{6F0F4179-5F3C-0743-7BB9-0227E8CBD21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8459" y="2757884"/>
            <a:ext cx="1773691" cy="1773691"/>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GitHub - mockito/mockito: Most popular Mocking framework for unit tests  written in Java">
            <a:extLst>
              <a:ext uri="{FF2B5EF4-FFF2-40B4-BE49-F238E27FC236}">
                <a16:creationId xmlns:a16="http://schemas.microsoft.com/office/drawing/2014/main" id="{1A91D86C-ABD4-B0E6-6957-543B20CCE1C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4530" y="5536914"/>
            <a:ext cx="2448606" cy="12243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48722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50666DC1-CD27-4874-9484-9D06C59FE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3429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9" name="Rectangle 38">
            <a:extLst>
              <a:ext uri="{FF2B5EF4-FFF2-40B4-BE49-F238E27FC236}">
                <a16:creationId xmlns:a16="http://schemas.microsoft.com/office/drawing/2014/main" id="{ABFC6EA2-A878-462E-B250-A0FFE1F53F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72EF3F9A-9717-4ACB-A30D-96694842C4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047998" cy="228322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3AB8AF5-2C01-D483-6CA1-AEE6585B9CE8}"/>
              </a:ext>
            </a:extLst>
          </p:cNvPr>
          <p:cNvSpPr>
            <a:spLocks noGrp="1"/>
          </p:cNvSpPr>
          <p:nvPr>
            <p:ph type="title"/>
          </p:nvPr>
        </p:nvSpPr>
        <p:spPr>
          <a:xfrm>
            <a:off x="220749" y="397275"/>
            <a:ext cx="2554257" cy="1617199"/>
          </a:xfrm>
        </p:spPr>
        <p:txBody>
          <a:bodyPr vert="horz" lIns="91440" tIns="45720" rIns="91440" bIns="45720" rtlCol="0" anchor="ctr">
            <a:normAutofit/>
          </a:bodyPr>
          <a:lstStyle/>
          <a:p>
            <a:r>
              <a:rPr lang="en-US" sz="3200" dirty="0"/>
              <a:t>Entity-Relationship Diagram</a:t>
            </a:r>
          </a:p>
        </p:txBody>
      </p:sp>
      <p:grpSp>
        <p:nvGrpSpPr>
          <p:cNvPr id="43" name="Group 42">
            <a:extLst>
              <a:ext uri="{FF2B5EF4-FFF2-40B4-BE49-F238E27FC236}">
                <a16:creationId xmlns:a16="http://schemas.microsoft.com/office/drawing/2014/main" id="{8E6AE698-618A-40C4-9717-024A2EABCEC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283224"/>
            <a:ext cx="3048003" cy="4574776"/>
            <a:chOff x="6096002" y="-9073"/>
            <a:chExt cx="6095998" cy="6867073"/>
          </a:xfrm>
        </p:grpSpPr>
        <p:sp>
          <p:nvSpPr>
            <p:cNvPr id="44" name="Rectangle 43">
              <a:extLst>
                <a:ext uri="{FF2B5EF4-FFF2-40B4-BE49-F238E27FC236}">
                  <a16:creationId xmlns:a16="http://schemas.microsoft.com/office/drawing/2014/main" id="{1A6C384B-B15B-49B2-A765-4CC92348C6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2" y="-9073"/>
              <a:ext cx="6095998" cy="686707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1E2C100C-6575-40D1-B4BD-4BC6CC523C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2" y="-6987"/>
              <a:ext cx="6095998" cy="6864987"/>
            </a:xfrm>
            <a:prstGeom prst="rect">
              <a:avLst/>
            </a:prstGeom>
            <a:solidFill>
              <a:srgbClr val="FFFF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20" name="Picture 19" descr="Diagram">
            <a:extLst>
              <a:ext uri="{FF2B5EF4-FFF2-40B4-BE49-F238E27FC236}">
                <a16:creationId xmlns:a16="http://schemas.microsoft.com/office/drawing/2014/main" id="{DAC1EBA2-41E7-4EA0-DAFF-38F598A2C7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49535" y="37427"/>
            <a:ext cx="6164035" cy="6559973"/>
          </a:xfrm>
          <a:prstGeom prst="rect">
            <a:avLst/>
          </a:prstGeom>
        </p:spPr>
      </p:pic>
    </p:spTree>
    <p:extLst>
      <p:ext uri="{BB962C8B-B14F-4D97-AF65-F5344CB8AC3E}">
        <p14:creationId xmlns:p14="http://schemas.microsoft.com/office/powerpoint/2010/main" val="7119088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0666DC1-CD27-4874-9484-9D06C59FE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3429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ABFC6EA2-A878-462E-B250-A0FFE1F53F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2EF3F9A-9717-4ACB-A30D-96694842C4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047998" cy="228322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5CA4590-0C4A-3300-2CBC-7B1A5413495D}"/>
              </a:ext>
            </a:extLst>
          </p:cNvPr>
          <p:cNvSpPr>
            <a:spLocks noGrp="1"/>
          </p:cNvSpPr>
          <p:nvPr>
            <p:ph type="title"/>
          </p:nvPr>
        </p:nvSpPr>
        <p:spPr>
          <a:xfrm>
            <a:off x="220749" y="397275"/>
            <a:ext cx="2554257" cy="1617199"/>
          </a:xfrm>
        </p:spPr>
        <p:txBody>
          <a:bodyPr vert="horz" lIns="91440" tIns="45720" rIns="91440" bIns="45720" rtlCol="0" anchor="ctr">
            <a:normAutofit/>
          </a:bodyPr>
          <a:lstStyle/>
          <a:p>
            <a:r>
              <a:rPr lang="en-US" sz="3200" dirty="0"/>
              <a:t>Class Diagram</a:t>
            </a:r>
          </a:p>
        </p:txBody>
      </p:sp>
      <p:grpSp>
        <p:nvGrpSpPr>
          <p:cNvPr id="16" name="Group 15">
            <a:extLst>
              <a:ext uri="{FF2B5EF4-FFF2-40B4-BE49-F238E27FC236}">
                <a16:creationId xmlns:a16="http://schemas.microsoft.com/office/drawing/2014/main" id="{8E6AE698-618A-40C4-9717-024A2EABCEC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283224"/>
            <a:ext cx="3048003" cy="4574776"/>
            <a:chOff x="6096002" y="-9073"/>
            <a:chExt cx="6095998" cy="6867073"/>
          </a:xfrm>
        </p:grpSpPr>
        <p:sp>
          <p:nvSpPr>
            <p:cNvPr id="17" name="Rectangle 16">
              <a:extLst>
                <a:ext uri="{FF2B5EF4-FFF2-40B4-BE49-F238E27FC236}">
                  <a16:creationId xmlns:a16="http://schemas.microsoft.com/office/drawing/2014/main" id="{1A6C384B-B15B-49B2-A765-4CC92348C6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2" y="-9073"/>
              <a:ext cx="6095998" cy="686707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1E2C100C-6575-40D1-B4BD-4BC6CC523C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2" y="-6987"/>
              <a:ext cx="6095998" cy="6864987"/>
            </a:xfrm>
            <a:prstGeom prst="rect">
              <a:avLst/>
            </a:prstGeom>
            <a:solidFill>
              <a:srgbClr val="FFFF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5" name="Content Placeholder 4" descr="Diagram&#10;&#10;Description automatically generated">
            <a:extLst>
              <a:ext uri="{FF2B5EF4-FFF2-40B4-BE49-F238E27FC236}">
                <a16:creationId xmlns:a16="http://schemas.microsoft.com/office/drawing/2014/main" id="{774209B9-3E6E-A411-D28C-CFD51D3C176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46516" y="676730"/>
            <a:ext cx="7908176" cy="5428339"/>
          </a:xfrm>
          <a:prstGeom prst="rect">
            <a:avLst/>
          </a:prstGeom>
        </p:spPr>
      </p:pic>
    </p:spTree>
    <p:extLst>
      <p:ext uri="{BB962C8B-B14F-4D97-AF65-F5344CB8AC3E}">
        <p14:creationId xmlns:p14="http://schemas.microsoft.com/office/powerpoint/2010/main" val="11012536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50666DC1-CD27-4874-9484-9D06C59FE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3429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5" name="Rectangle 24">
            <a:extLst>
              <a:ext uri="{FF2B5EF4-FFF2-40B4-BE49-F238E27FC236}">
                <a16:creationId xmlns:a16="http://schemas.microsoft.com/office/drawing/2014/main" id="{ABFC6EA2-A878-462E-B250-A0FFE1F53F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72EF3F9A-9717-4ACB-A30D-96694842C4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047998" cy="228322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71C73CB-8989-1975-BE77-E7E31554F452}"/>
              </a:ext>
            </a:extLst>
          </p:cNvPr>
          <p:cNvSpPr>
            <a:spLocks noGrp="1"/>
          </p:cNvSpPr>
          <p:nvPr>
            <p:ph type="title"/>
          </p:nvPr>
        </p:nvSpPr>
        <p:spPr>
          <a:xfrm>
            <a:off x="220749" y="397275"/>
            <a:ext cx="2554257" cy="1617199"/>
          </a:xfrm>
        </p:spPr>
        <p:txBody>
          <a:bodyPr vert="horz" lIns="91440" tIns="45720" rIns="91440" bIns="45720" rtlCol="0" anchor="ctr">
            <a:normAutofit/>
          </a:bodyPr>
          <a:lstStyle/>
          <a:p>
            <a:r>
              <a:rPr lang="en-US" sz="3200" dirty="0"/>
              <a:t>Use-Case Diagram</a:t>
            </a:r>
          </a:p>
        </p:txBody>
      </p:sp>
      <p:grpSp>
        <p:nvGrpSpPr>
          <p:cNvPr id="29" name="Group 28">
            <a:extLst>
              <a:ext uri="{FF2B5EF4-FFF2-40B4-BE49-F238E27FC236}">
                <a16:creationId xmlns:a16="http://schemas.microsoft.com/office/drawing/2014/main" id="{8E6AE698-618A-40C4-9717-024A2EABCEC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283224"/>
            <a:ext cx="3048003" cy="4574776"/>
            <a:chOff x="6096002" y="-9073"/>
            <a:chExt cx="6095998" cy="6867073"/>
          </a:xfrm>
        </p:grpSpPr>
        <p:sp>
          <p:nvSpPr>
            <p:cNvPr id="30" name="Rectangle 29">
              <a:extLst>
                <a:ext uri="{FF2B5EF4-FFF2-40B4-BE49-F238E27FC236}">
                  <a16:creationId xmlns:a16="http://schemas.microsoft.com/office/drawing/2014/main" id="{1A6C384B-B15B-49B2-A765-4CC92348C6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2" y="-9073"/>
              <a:ext cx="6095998" cy="686707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1E2C100C-6575-40D1-B4BD-4BC6CC523C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2" y="-6987"/>
              <a:ext cx="6095998" cy="6864987"/>
            </a:xfrm>
            <a:prstGeom prst="rect">
              <a:avLst/>
            </a:prstGeom>
            <a:solidFill>
              <a:srgbClr val="FFFF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6" name="Content Placeholder 5">
            <a:extLst>
              <a:ext uri="{FF2B5EF4-FFF2-40B4-BE49-F238E27FC236}">
                <a16:creationId xmlns:a16="http://schemas.microsoft.com/office/drawing/2014/main" id="{A16BE3F5-3A77-7FDA-1876-0BE73FD38EC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961550" y="123276"/>
            <a:ext cx="6582372" cy="6053687"/>
          </a:xfrm>
        </p:spPr>
      </p:pic>
    </p:spTree>
    <p:extLst>
      <p:ext uri="{BB962C8B-B14F-4D97-AF65-F5344CB8AC3E}">
        <p14:creationId xmlns:p14="http://schemas.microsoft.com/office/powerpoint/2010/main" val="1937661929"/>
      </p:ext>
    </p:extLst>
  </p:cSld>
  <p:clrMapOvr>
    <a:masterClrMapping/>
  </p:clrMapOvr>
</p:sld>
</file>

<file path=ppt/theme/theme1.xml><?xml version="1.0" encoding="utf-8"?>
<a:theme xmlns:a="http://schemas.openxmlformats.org/drawingml/2006/main" name="MatrixVTI">
  <a:themeElements>
    <a:clrScheme name="Custom 29">
      <a:dk1>
        <a:srgbClr val="000000"/>
      </a:dk1>
      <a:lt1>
        <a:sysClr val="window" lastClr="FFFFFF"/>
      </a:lt1>
      <a:dk2>
        <a:srgbClr val="465959"/>
      </a:dk2>
      <a:lt2>
        <a:srgbClr val="ECF0F0"/>
      </a:lt2>
      <a:accent1>
        <a:srgbClr val="1EBE9B"/>
      </a:accent1>
      <a:accent2>
        <a:srgbClr val="FD7C7C"/>
      </a:accent2>
      <a:accent3>
        <a:srgbClr val="7DA8B5"/>
      </a:accent3>
      <a:accent4>
        <a:srgbClr val="17967B"/>
      </a:accent4>
      <a:accent5>
        <a:srgbClr val="FB7365"/>
      </a:accent5>
      <a:accent6>
        <a:srgbClr val="D39B17"/>
      </a:accent6>
      <a:hlink>
        <a:srgbClr val="EF08F7"/>
      </a:hlink>
      <a:folHlink>
        <a:srgbClr val="8477FE"/>
      </a:folHlink>
    </a:clrScheme>
    <a:fontScheme name="Custom 4">
      <a:majorFont>
        <a:latin typeface="Bahnschrift"/>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atrixVTI" id="{A2576CCC-A559-4FD4-A542-772649F65A84}" vid="{5CBC41A9-80A0-44C6-90CD-6D8630343525}"/>
    </a:ext>
  </a:extLst>
</a:theme>
</file>

<file path=docProps/app.xml><?xml version="1.0" encoding="utf-8"?>
<Properties xmlns="http://schemas.openxmlformats.org/officeDocument/2006/extended-properties" xmlns:vt="http://schemas.openxmlformats.org/officeDocument/2006/docPropsVTypes">
  <TotalTime>504</TotalTime>
  <Words>442</Words>
  <Application>Microsoft Office PowerPoint</Application>
  <PresentationFormat>Widescreen</PresentationFormat>
  <Paragraphs>65</Paragraphs>
  <Slides>27</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27</vt:i4>
      </vt:variant>
    </vt:vector>
  </HeadingPairs>
  <TitlesOfParts>
    <vt:vector size="31" baseType="lpstr">
      <vt:lpstr>Arial</vt:lpstr>
      <vt:lpstr>Avenir Next LT Pro</vt:lpstr>
      <vt:lpstr>Bahnschrift</vt:lpstr>
      <vt:lpstr>MatrixVTI</vt:lpstr>
      <vt:lpstr>Project Title: Online Movie Ticket Booking System</vt:lpstr>
      <vt:lpstr>Problem Statement</vt:lpstr>
      <vt:lpstr>Objectives </vt:lpstr>
      <vt:lpstr>Features</vt:lpstr>
      <vt:lpstr>Future Implementations</vt:lpstr>
      <vt:lpstr>Technology Stack</vt:lpstr>
      <vt:lpstr>Entity-Relationship Diagram</vt:lpstr>
      <vt:lpstr>Class Diagram</vt:lpstr>
      <vt:lpstr>Use-Case Diagram</vt:lpstr>
      <vt:lpstr>Website Pictures</vt:lpstr>
      <vt:lpstr>Website Pictures</vt:lpstr>
      <vt:lpstr>Website Pictures</vt:lpstr>
      <vt:lpstr>Website Pictures (Login)</vt:lpstr>
      <vt:lpstr>Website Pictures (Movies)</vt:lpstr>
      <vt:lpstr>Website Pictures (Movie More Details)</vt:lpstr>
      <vt:lpstr>Website Pictures (Select Theatre)</vt:lpstr>
      <vt:lpstr>Website Pictures (Age Verification for A Movies)</vt:lpstr>
      <vt:lpstr>Website Pictures (Calculates age with extracted Date of Birth)</vt:lpstr>
      <vt:lpstr>Website Pictures (Seat Details)</vt:lpstr>
      <vt:lpstr>Website Pictures (Seat Details)</vt:lpstr>
      <vt:lpstr>Website Pictures (Home page after reservation)</vt:lpstr>
      <vt:lpstr>Website Pictures (Reservation Details)</vt:lpstr>
      <vt:lpstr>Website Pictures (User needs to sign in separately to book another ticket)</vt:lpstr>
      <vt:lpstr>Website Pictures (User needs to sign in separately to book another ticket)</vt:lpstr>
      <vt:lpstr>Website Pictures (User uses this ID to book another ticket)</vt:lpstr>
      <vt:lpstr>Website Pictures (Booking Cancellation)</vt:lpstr>
      <vt:lpstr>Website Pictures (Home page after cancellation)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FSD Project Online Movie Ticket Booking Platform</dc:title>
  <dc:creator>Hariharan D</dc:creator>
  <cp:lastModifiedBy>Hariharan D</cp:lastModifiedBy>
  <cp:revision>59</cp:revision>
  <dcterms:created xsi:type="dcterms:W3CDTF">2023-04-11T11:08:22Z</dcterms:created>
  <dcterms:modified xsi:type="dcterms:W3CDTF">2023-06-02T05:32:49Z</dcterms:modified>
</cp:coreProperties>
</file>